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Lst>
  <p:sldSz cy="10058400" cx="7772400"/>
  <p:notesSz cx="9388475" cy="7102475"/>
  <p:embeddedFontLst>
    <p:embeddedFont>
      <p:font typeface="Amatic SC"/>
      <p:regular r:id="rId13"/>
      <p:bold r:id="rId14"/>
    </p:embeddedFont>
    <p:embeddedFont>
      <p:font typeface="Inder"/>
      <p:regular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A9002C1-DFDD-4EA2-AED0-EF10C90FE785}">
  <a:tblStyle styleId="{EA9002C1-DFDD-4EA2-AED0-EF10C90FE785}"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9EFF7"/>
          </a:solidFill>
        </a:fill>
      </a:tcStyle>
    </a:wholeTbl>
    <a:band1H>
      <a:tcTxStyle/>
      <a:tcStyle>
        <a:fill>
          <a:solidFill>
            <a:srgbClr val="D0DEEF"/>
          </a:solidFill>
        </a:fill>
      </a:tcStyle>
    </a:band1H>
    <a:band2H>
      <a:tcTxStyle/>
    </a:band2H>
    <a:band1V>
      <a:tcTxStyle/>
      <a:tcStyle>
        <a:fill>
          <a:solidFill>
            <a:srgbClr val="D0DEEF"/>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font" Target="fonts/AmaticSC-regular.fntdata"/><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Inder-regular.fntdata"/><Relationship Id="rId14" Type="http://schemas.openxmlformats.org/officeDocument/2006/relationships/font" Target="fonts/AmaticSC-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565050" y="532675"/>
            <a:ext cx="6259275" cy="2663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38825" y="3373675"/>
            <a:ext cx="7510775" cy="31961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5:notes"/>
          <p:cNvSpPr txBox="1"/>
          <p:nvPr>
            <p:ph idx="1" type="body"/>
          </p:nvPr>
        </p:nvSpPr>
        <p:spPr>
          <a:xfrm>
            <a:off x="938825" y="3373675"/>
            <a:ext cx="7510775" cy="319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5:notes"/>
          <p:cNvSpPr/>
          <p:nvPr>
            <p:ph idx="2" type="sldImg"/>
          </p:nvPr>
        </p:nvSpPr>
        <p:spPr>
          <a:xfrm>
            <a:off x="1565050" y="532675"/>
            <a:ext cx="6259275" cy="2663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f30278edef_0_0: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g2f30278edef_0_0: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f30278edef_0_17: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g2f30278edef_0_17: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f30278edef_0_34: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g2f30278edef_0_34: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f30278edef_0_51: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g2f30278edef_0_51: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f30278edef_0_68: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g2f30278edef_0_68: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582930" y="1646133"/>
            <a:ext cx="6606540" cy="3501813"/>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5100"/>
              <a:buFont typeface="Calibri"/>
              <a:buNone/>
              <a:defRPr sz="5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971550" y="5282989"/>
            <a:ext cx="5829300" cy="242845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850"/>
              </a:spcBef>
              <a:spcAft>
                <a:spcPts val="0"/>
              </a:spcAft>
              <a:buClr>
                <a:schemeClr val="dk1"/>
              </a:buClr>
              <a:buSzPts val="2040"/>
              <a:buNone/>
              <a:defRPr sz="2040"/>
            </a:lvl1pPr>
            <a:lvl2pPr lvl="1" algn="ctr">
              <a:lnSpc>
                <a:spcPct val="90000"/>
              </a:lnSpc>
              <a:spcBef>
                <a:spcPts val="425"/>
              </a:spcBef>
              <a:spcAft>
                <a:spcPts val="0"/>
              </a:spcAft>
              <a:buClr>
                <a:schemeClr val="dk1"/>
              </a:buClr>
              <a:buSzPts val="1700"/>
              <a:buNone/>
              <a:defRPr sz="1700"/>
            </a:lvl2pPr>
            <a:lvl3pPr lvl="2" algn="ctr">
              <a:lnSpc>
                <a:spcPct val="90000"/>
              </a:lnSpc>
              <a:spcBef>
                <a:spcPts val="425"/>
              </a:spcBef>
              <a:spcAft>
                <a:spcPts val="0"/>
              </a:spcAft>
              <a:buClr>
                <a:schemeClr val="dk1"/>
              </a:buClr>
              <a:buSzPts val="1530"/>
              <a:buNone/>
              <a:defRPr sz="1530"/>
            </a:lvl3pPr>
            <a:lvl4pPr lvl="3" algn="ctr">
              <a:lnSpc>
                <a:spcPct val="90000"/>
              </a:lnSpc>
              <a:spcBef>
                <a:spcPts val="425"/>
              </a:spcBef>
              <a:spcAft>
                <a:spcPts val="0"/>
              </a:spcAft>
              <a:buClr>
                <a:schemeClr val="dk1"/>
              </a:buClr>
              <a:buSzPts val="1360"/>
              <a:buNone/>
              <a:defRPr sz="1360"/>
            </a:lvl4pPr>
            <a:lvl5pPr lvl="4" algn="ctr">
              <a:lnSpc>
                <a:spcPct val="90000"/>
              </a:lnSpc>
              <a:spcBef>
                <a:spcPts val="425"/>
              </a:spcBef>
              <a:spcAft>
                <a:spcPts val="0"/>
              </a:spcAft>
              <a:buClr>
                <a:schemeClr val="dk1"/>
              </a:buClr>
              <a:buSzPts val="1360"/>
              <a:buNone/>
              <a:defRPr sz="1360"/>
            </a:lvl5pPr>
            <a:lvl6pPr lvl="5" algn="ctr">
              <a:lnSpc>
                <a:spcPct val="90000"/>
              </a:lnSpc>
              <a:spcBef>
                <a:spcPts val="425"/>
              </a:spcBef>
              <a:spcAft>
                <a:spcPts val="0"/>
              </a:spcAft>
              <a:buClr>
                <a:schemeClr val="dk1"/>
              </a:buClr>
              <a:buSzPts val="1360"/>
              <a:buNone/>
              <a:defRPr sz="1360"/>
            </a:lvl6pPr>
            <a:lvl7pPr lvl="6" algn="ctr">
              <a:lnSpc>
                <a:spcPct val="90000"/>
              </a:lnSpc>
              <a:spcBef>
                <a:spcPts val="425"/>
              </a:spcBef>
              <a:spcAft>
                <a:spcPts val="0"/>
              </a:spcAft>
              <a:buClr>
                <a:schemeClr val="dk1"/>
              </a:buClr>
              <a:buSzPts val="1360"/>
              <a:buNone/>
              <a:defRPr sz="1360"/>
            </a:lvl7pPr>
            <a:lvl8pPr lvl="7" algn="ctr">
              <a:lnSpc>
                <a:spcPct val="90000"/>
              </a:lnSpc>
              <a:spcBef>
                <a:spcPts val="425"/>
              </a:spcBef>
              <a:spcAft>
                <a:spcPts val="0"/>
              </a:spcAft>
              <a:buClr>
                <a:schemeClr val="dk1"/>
              </a:buClr>
              <a:buSzPts val="1360"/>
              <a:buNone/>
              <a:defRPr sz="1360"/>
            </a:lvl8pPr>
            <a:lvl9pPr lvl="8" algn="ctr">
              <a:lnSpc>
                <a:spcPct val="90000"/>
              </a:lnSpc>
              <a:spcBef>
                <a:spcPts val="425"/>
              </a:spcBef>
              <a:spcAft>
                <a:spcPts val="0"/>
              </a:spcAft>
              <a:buClr>
                <a:schemeClr val="dk1"/>
              </a:buClr>
              <a:buSzPts val="1360"/>
              <a:buNone/>
              <a:defRPr sz="1360"/>
            </a:lvl9pPr>
          </a:lstStyle>
          <a:p/>
        </p:txBody>
      </p:sp>
      <p:sp>
        <p:nvSpPr>
          <p:cNvPr id="14" name="Google Shape;14;p2"/>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695219" y="2516718"/>
            <a:ext cx="6381962" cy="670369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71" name="Google Shape;71;p11"/>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2138071" y="3959569"/>
            <a:ext cx="8524029" cy="16759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262353" y="2332223"/>
            <a:ext cx="8524029" cy="493061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77" name="Google Shape;77;p12"/>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534353" y="2677584"/>
            <a:ext cx="6703695"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20" name="Google Shape;20;p3"/>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530305" y="2507618"/>
            <a:ext cx="6703695" cy="4184014"/>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5100"/>
              <a:buFont typeface="Calibri"/>
              <a:buNone/>
              <a:defRPr sz="5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530305" y="6731215"/>
            <a:ext cx="6703695" cy="220027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sz="2040">
                <a:solidFill>
                  <a:schemeClr val="dk1"/>
                </a:solidFill>
              </a:defRPr>
            </a:lvl1pPr>
            <a:lvl2pPr indent="-228600" lvl="1" marL="914400" algn="l">
              <a:lnSpc>
                <a:spcPct val="90000"/>
              </a:lnSpc>
              <a:spcBef>
                <a:spcPts val="425"/>
              </a:spcBef>
              <a:spcAft>
                <a:spcPts val="0"/>
              </a:spcAft>
              <a:buClr>
                <a:srgbClr val="888888"/>
              </a:buClr>
              <a:buSzPts val="1700"/>
              <a:buNone/>
              <a:defRPr sz="1700">
                <a:solidFill>
                  <a:srgbClr val="888888"/>
                </a:solidFill>
              </a:defRPr>
            </a:lvl2pPr>
            <a:lvl3pPr indent="-228600" lvl="2" marL="1371600" algn="l">
              <a:lnSpc>
                <a:spcPct val="90000"/>
              </a:lnSpc>
              <a:spcBef>
                <a:spcPts val="425"/>
              </a:spcBef>
              <a:spcAft>
                <a:spcPts val="0"/>
              </a:spcAft>
              <a:buClr>
                <a:srgbClr val="888888"/>
              </a:buClr>
              <a:buSzPts val="1530"/>
              <a:buNone/>
              <a:defRPr sz="1530">
                <a:solidFill>
                  <a:srgbClr val="888888"/>
                </a:solidFill>
              </a:defRPr>
            </a:lvl3pPr>
            <a:lvl4pPr indent="-228600" lvl="3" marL="1828800" algn="l">
              <a:lnSpc>
                <a:spcPct val="90000"/>
              </a:lnSpc>
              <a:spcBef>
                <a:spcPts val="425"/>
              </a:spcBef>
              <a:spcAft>
                <a:spcPts val="0"/>
              </a:spcAft>
              <a:buClr>
                <a:srgbClr val="888888"/>
              </a:buClr>
              <a:buSzPts val="1360"/>
              <a:buNone/>
              <a:defRPr sz="1360">
                <a:solidFill>
                  <a:srgbClr val="888888"/>
                </a:solidFill>
              </a:defRPr>
            </a:lvl4pPr>
            <a:lvl5pPr indent="-228600" lvl="4" marL="2286000" algn="l">
              <a:lnSpc>
                <a:spcPct val="90000"/>
              </a:lnSpc>
              <a:spcBef>
                <a:spcPts val="425"/>
              </a:spcBef>
              <a:spcAft>
                <a:spcPts val="0"/>
              </a:spcAft>
              <a:buClr>
                <a:srgbClr val="888888"/>
              </a:buClr>
              <a:buSzPts val="1360"/>
              <a:buNone/>
              <a:defRPr sz="1360">
                <a:solidFill>
                  <a:srgbClr val="888888"/>
                </a:solidFill>
              </a:defRPr>
            </a:lvl5pPr>
            <a:lvl6pPr indent="-228600" lvl="5" marL="2743200" algn="l">
              <a:lnSpc>
                <a:spcPct val="90000"/>
              </a:lnSpc>
              <a:spcBef>
                <a:spcPts val="425"/>
              </a:spcBef>
              <a:spcAft>
                <a:spcPts val="0"/>
              </a:spcAft>
              <a:buClr>
                <a:srgbClr val="888888"/>
              </a:buClr>
              <a:buSzPts val="1360"/>
              <a:buNone/>
              <a:defRPr sz="1360">
                <a:solidFill>
                  <a:srgbClr val="888888"/>
                </a:solidFill>
              </a:defRPr>
            </a:lvl6pPr>
            <a:lvl7pPr indent="-228600" lvl="6" marL="3200400" algn="l">
              <a:lnSpc>
                <a:spcPct val="90000"/>
              </a:lnSpc>
              <a:spcBef>
                <a:spcPts val="425"/>
              </a:spcBef>
              <a:spcAft>
                <a:spcPts val="0"/>
              </a:spcAft>
              <a:buClr>
                <a:srgbClr val="888888"/>
              </a:buClr>
              <a:buSzPts val="1360"/>
              <a:buNone/>
              <a:defRPr sz="1360">
                <a:solidFill>
                  <a:srgbClr val="888888"/>
                </a:solidFill>
              </a:defRPr>
            </a:lvl7pPr>
            <a:lvl8pPr indent="-228600" lvl="7" marL="3657600" algn="l">
              <a:lnSpc>
                <a:spcPct val="90000"/>
              </a:lnSpc>
              <a:spcBef>
                <a:spcPts val="425"/>
              </a:spcBef>
              <a:spcAft>
                <a:spcPts val="0"/>
              </a:spcAft>
              <a:buClr>
                <a:srgbClr val="888888"/>
              </a:buClr>
              <a:buSzPts val="1360"/>
              <a:buNone/>
              <a:defRPr sz="1360">
                <a:solidFill>
                  <a:srgbClr val="888888"/>
                </a:solidFill>
              </a:defRPr>
            </a:lvl8pPr>
            <a:lvl9pPr indent="-228600" lvl="8" marL="4114800" algn="l">
              <a:lnSpc>
                <a:spcPct val="90000"/>
              </a:lnSpc>
              <a:spcBef>
                <a:spcPts val="425"/>
              </a:spcBef>
              <a:spcAft>
                <a:spcPts val="0"/>
              </a:spcAft>
              <a:buClr>
                <a:srgbClr val="888888"/>
              </a:buClr>
              <a:buSzPts val="1360"/>
              <a:buNone/>
              <a:defRPr sz="1360">
                <a:solidFill>
                  <a:srgbClr val="888888"/>
                </a:solidFill>
              </a:defRPr>
            </a:lvl9pPr>
          </a:lstStyle>
          <a:p/>
        </p:txBody>
      </p:sp>
      <p:sp>
        <p:nvSpPr>
          <p:cNvPr id="26" name="Google Shape;26;p4"/>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534353" y="2677584"/>
            <a:ext cx="3303270"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32" name="Google Shape;32;p5"/>
          <p:cNvSpPr txBox="1"/>
          <p:nvPr>
            <p:ph idx="2" type="body"/>
          </p:nvPr>
        </p:nvSpPr>
        <p:spPr>
          <a:xfrm>
            <a:off x="3934778" y="2677584"/>
            <a:ext cx="3303270"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33" name="Google Shape;33;p5"/>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535365"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535366" y="2465706"/>
            <a:ext cx="3288089" cy="120840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b="1" sz="2040"/>
            </a:lvl1pPr>
            <a:lvl2pPr indent="-228600" lvl="1" marL="914400" algn="l">
              <a:lnSpc>
                <a:spcPct val="90000"/>
              </a:lnSpc>
              <a:spcBef>
                <a:spcPts val="425"/>
              </a:spcBef>
              <a:spcAft>
                <a:spcPts val="0"/>
              </a:spcAft>
              <a:buClr>
                <a:schemeClr val="dk1"/>
              </a:buClr>
              <a:buSzPts val="1700"/>
              <a:buNone/>
              <a:defRPr b="1" sz="1700"/>
            </a:lvl2pPr>
            <a:lvl3pPr indent="-228600" lvl="2" marL="1371600" algn="l">
              <a:lnSpc>
                <a:spcPct val="90000"/>
              </a:lnSpc>
              <a:spcBef>
                <a:spcPts val="425"/>
              </a:spcBef>
              <a:spcAft>
                <a:spcPts val="0"/>
              </a:spcAft>
              <a:buClr>
                <a:schemeClr val="dk1"/>
              </a:buClr>
              <a:buSzPts val="1530"/>
              <a:buNone/>
              <a:defRPr b="1" sz="1530"/>
            </a:lvl3pPr>
            <a:lvl4pPr indent="-228600" lvl="3" marL="1828800" algn="l">
              <a:lnSpc>
                <a:spcPct val="90000"/>
              </a:lnSpc>
              <a:spcBef>
                <a:spcPts val="425"/>
              </a:spcBef>
              <a:spcAft>
                <a:spcPts val="0"/>
              </a:spcAft>
              <a:buClr>
                <a:schemeClr val="dk1"/>
              </a:buClr>
              <a:buSzPts val="1360"/>
              <a:buNone/>
              <a:defRPr b="1" sz="1360"/>
            </a:lvl4pPr>
            <a:lvl5pPr indent="-228600" lvl="4" marL="2286000" algn="l">
              <a:lnSpc>
                <a:spcPct val="90000"/>
              </a:lnSpc>
              <a:spcBef>
                <a:spcPts val="425"/>
              </a:spcBef>
              <a:spcAft>
                <a:spcPts val="0"/>
              </a:spcAft>
              <a:buClr>
                <a:schemeClr val="dk1"/>
              </a:buClr>
              <a:buSzPts val="1360"/>
              <a:buNone/>
              <a:defRPr b="1" sz="1360"/>
            </a:lvl5pPr>
            <a:lvl6pPr indent="-228600" lvl="5" marL="2743200" algn="l">
              <a:lnSpc>
                <a:spcPct val="90000"/>
              </a:lnSpc>
              <a:spcBef>
                <a:spcPts val="425"/>
              </a:spcBef>
              <a:spcAft>
                <a:spcPts val="0"/>
              </a:spcAft>
              <a:buClr>
                <a:schemeClr val="dk1"/>
              </a:buClr>
              <a:buSzPts val="1360"/>
              <a:buNone/>
              <a:defRPr b="1" sz="1360"/>
            </a:lvl6pPr>
            <a:lvl7pPr indent="-228600" lvl="6" marL="3200400" algn="l">
              <a:lnSpc>
                <a:spcPct val="90000"/>
              </a:lnSpc>
              <a:spcBef>
                <a:spcPts val="425"/>
              </a:spcBef>
              <a:spcAft>
                <a:spcPts val="0"/>
              </a:spcAft>
              <a:buClr>
                <a:schemeClr val="dk1"/>
              </a:buClr>
              <a:buSzPts val="1360"/>
              <a:buNone/>
              <a:defRPr b="1" sz="1360"/>
            </a:lvl7pPr>
            <a:lvl8pPr indent="-228600" lvl="7" marL="3657600" algn="l">
              <a:lnSpc>
                <a:spcPct val="90000"/>
              </a:lnSpc>
              <a:spcBef>
                <a:spcPts val="425"/>
              </a:spcBef>
              <a:spcAft>
                <a:spcPts val="0"/>
              </a:spcAft>
              <a:buClr>
                <a:schemeClr val="dk1"/>
              </a:buClr>
              <a:buSzPts val="1360"/>
              <a:buNone/>
              <a:defRPr b="1" sz="1360"/>
            </a:lvl8pPr>
            <a:lvl9pPr indent="-228600" lvl="8" marL="4114800" algn="l">
              <a:lnSpc>
                <a:spcPct val="90000"/>
              </a:lnSpc>
              <a:spcBef>
                <a:spcPts val="425"/>
              </a:spcBef>
              <a:spcAft>
                <a:spcPts val="0"/>
              </a:spcAft>
              <a:buClr>
                <a:schemeClr val="dk1"/>
              </a:buClr>
              <a:buSzPts val="1360"/>
              <a:buNone/>
              <a:defRPr b="1" sz="1360"/>
            </a:lvl9pPr>
          </a:lstStyle>
          <a:p/>
        </p:txBody>
      </p:sp>
      <p:sp>
        <p:nvSpPr>
          <p:cNvPr id="39" name="Google Shape;39;p6"/>
          <p:cNvSpPr txBox="1"/>
          <p:nvPr>
            <p:ph idx="2" type="body"/>
          </p:nvPr>
        </p:nvSpPr>
        <p:spPr>
          <a:xfrm>
            <a:off x="535366" y="3674110"/>
            <a:ext cx="3288089" cy="54040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40" name="Google Shape;40;p6"/>
          <p:cNvSpPr txBox="1"/>
          <p:nvPr>
            <p:ph idx="3" type="body"/>
          </p:nvPr>
        </p:nvSpPr>
        <p:spPr>
          <a:xfrm>
            <a:off x="3934778" y="2465706"/>
            <a:ext cx="3304282" cy="120840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b="1" sz="2040"/>
            </a:lvl1pPr>
            <a:lvl2pPr indent="-228600" lvl="1" marL="914400" algn="l">
              <a:lnSpc>
                <a:spcPct val="90000"/>
              </a:lnSpc>
              <a:spcBef>
                <a:spcPts val="425"/>
              </a:spcBef>
              <a:spcAft>
                <a:spcPts val="0"/>
              </a:spcAft>
              <a:buClr>
                <a:schemeClr val="dk1"/>
              </a:buClr>
              <a:buSzPts val="1700"/>
              <a:buNone/>
              <a:defRPr b="1" sz="1700"/>
            </a:lvl2pPr>
            <a:lvl3pPr indent="-228600" lvl="2" marL="1371600" algn="l">
              <a:lnSpc>
                <a:spcPct val="90000"/>
              </a:lnSpc>
              <a:spcBef>
                <a:spcPts val="425"/>
              </a:spcBef>
              <a:spcAft>
                <a:spcPts val="0"/>
              </a:spcAft>
              <a:buClr>
                <a:schemeClr val="dk1"/>
              </a:buClr>
              <a:buSzPts val="1530"/>
              <a:buNone/>
              <a:defRPr b="1" sz="1530"/>
            </a:lvl3pPr>
            <a:lvl4pPr indent="-228600" lvl="3" marL="1828800" algn="l">
              <a:lnSpc>
                <a:spcPct val="90000"/>
              </a:lnSpc>
              <a:spcBef>
                <a:spcPts val="425"/>
              </a:spcBef>
              <a:spcAft>
                <a:spcPts val="0"/>
              </a:spcAft>
              <a:buClr>
                <a:schemeClr val="dk1"/>
              </a:buClr>
              <a:buSzPts val="1360"/>
              <a:buNone/>
              <a:defRPr b="1" sz="1360"/>
            </a:lvl4pPr>
            <a:lvl5pPr indent="-228600" lvl="4" marL="2286000" algn="l">
              <a:lnSpc>
                <a:spcPct val="90000"/>
              </a:lnSpc>
              <a:spcBef>
                <a:spcPts val="425"/>
              </a:spcBef>
              <a:spcAft>
                <a:spcPts val="0"/>
              </a:spcAft>
              <a:buClr>
                <a:schemeClr val="dk1"/>
              </a:buClr>
              <a:buSzPts val="1360"/>
              <a:buNone/>
              <a:defRPr b="1" sz="1360"/>
            </a:lvl5pPr>
            <a:lvl6pPr indent="-228600" lvl="5" marL="2743200" algn="l">
              <a:lnSpc>
                <a:spcPct val="90000"/>
              </a:lnSpc>
              <a:spcBef>
                <a:spcPts val="425"/>
              </a:spcBef>
              <a:spcAft>
                <a:spcPts val="0"/>
              </a:spcAft>
              <a:buClr>
                <a:schemeClr val="dk1"/>
              </a:buClr>
              <a:buSzPts val="1360"/>
              <a:buNone/>
              <a:defRPr b="1" sz="1360"/>
            </a:lvl6pPr>
            <a:lvl7pPr indent="-228600" lvl="6" marL="3200400" algn="l">
              <a:lnSpc>
                <a:spcPct val="90000"/>
              </a:lnSpc>
              <a:spcBef>
                <a:spcPts val="425"/>
              </a:spcBef>
              <a:spcAft>
                <a:spcPts val="0"/>
              </a:spcAft>
              <a:buClr>
                <a:schemeClr val="dk1"/>
              </a:buClr>
              <a:buSzPts val="1360"/>
              <a:buNone/>
              <a:defRPr b="1" sz="1360"/>
            </a:lvl7pPr>
            <a:lvl8pPr indent="-228600" lvl="7" marL="3657600" algn="l">
              <a:lnSpc>
                <a:spcPct val="90000"/>
              </a:lnSpc>
              <a:spcBef>
                <a:spcPts val="425"/>
              </a:spcBef>
              <a:spcAft>
                <a:spcPts val="0"/>
              </a:spcAft>
              <a:buClr>
                <a:schemeClr val="dk1"/>
              </a:buClr>
              <a:buSzPts val="1360"/>
              <a:buNone/>
              <a:defRPr b="1" sz="1360"/>
            </a:lvl8pPr>
            <a:lvl9pPr indent="-228600" lvl="8" marL="4114800" algn="l">
              <a:lnSpc>
                <a:spcPct val="90000"/>
              </a:lnSpc>
              <a:spcBef>
                <a:spcPts val="425"/>
              </a:spcBef>
              <a:spcAft>
                <a:spcPts val="0"/>
              </a:spcAft>
              <a:buClr>
                <a:schemeClr val="dk1"/>
              </a:buClr>
              <a:buSzPts val="1360"/>
              <a:buNone/>
              <a:defRPr b="1" sz="1360"/>
            </a:lvl9pPr>
          </a:lstStyle>
          <a:p/>
        </p:txBody>
      </p:sp>
      <p:sp>
        <p:nvSpPr>
          <p:cNvPr id="41" name="Google Shape;41;p6"/>
          <p:cNvSpPr txBox="1"/>
          <p:nvPr>
            <p:ph idx="4" type="body"/>
          </p:nvPr>
        </p:nvSpPr>
        <p:spPr>
          <a:xfrm>
            <a:off x="3934778" y="3674110"/>
            <a:ext cx="3304282" cy="54040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42" name="Google Shape;42;p6"/>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535365" y="670560"/>
            <a:ext cx="2506801" cy="23469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720"/>
              <a:buFont typeface="Calibri"/>
              <a:buNone/>
              <a:defRPr sz="27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304282" y="1448226"/>
            <a:ext cx="3934778" cy="7147983"/>
          </a:xfrm>
          <a:prstGeom prst="rect">
            <a:avLst/>
          </a:prstGeom>
          <a:noFill/>
          <a:ln>
            <a:noFill/>
          </a:ln>
        </p:spPr>
        <p:txBody>
          <a:bodyPr anchorCtr="0" anchor="t" bIns="45700" lIns="91425" spcFirstLastPara="1" rIns="91425" wrap="square" tIns="45700">
            <a:normAutofit/>
          </a:bodyPr>
          <a:lstStyle>
            <a:lvl1pPr indent="-401320" lvl="0" marL="457200" algn="l">
              <a:lnSpc>
                <a:spcPct val="90000"/>
              </a:lnSpc>
              <a:spcBef>
                <a:spcPts val="850"/>
              </a:spcBef>
              <a:spcAft>
                <a:spcPts val="0"/>
              </a:spcAft>
              <a:buClr>
                <a:schemeClr val="dk1"/>
              </a:buClr>
              <a:buSzPts val="2720"/>
              <a:buChar char="•"/>
              <a:defRPr sz="2720"/>
            </a:lvl1pPr>
            <a:lvl2pPr indent="-379730" lvl="1" marL="914400" algn="l">
              <a:lnSpc>
                <a:spcPct val="90000"/>
              </a:lnSpc>
              <a:spcBef>
                <a:spcPts val="425"/>
              </a:spcBef>
              <a:spcAft>
                <a:spcPts val="0"/>
              </a:spcAft>
              <a:buClr>
                <a:schemeClr val="dk1"/>
              </a:buClr>
              <a:buSzPts val="2380"/>
              <a:buChar char="•"/>
              <a:defRPr sz="2380"/>
            </a:lvl2pPr>
            <a:lvl3pPr indent="-358139" lvl="2" marL="1371600" algn="l">
              <a:lnSpc>
                <a:spcPct val="90000"/>
              </a:lnSpc>
              <a:spcBef>
                <a:spcPts val="425"/>
              </a:spcBef>
              <a:spcAft>
                <a:spcPts val="0"/>
              </a:spcAft>
              <a:buClr>
                <a:schemeClr val="dk1"/>
              </a:buClr>
              <a:buSzPts val="2040"/>
              <a:buChar char="•"/>
              <a:defRPr sz="2040"/>
            </a:lvl3pPr>
            <a:lvl4pPr indent="-336550" lvl="3" marL="1828800" algn="l">
              <a:lnSpc>
                <a:spcPct val="90000"/>
              </a:lnSpc>
              <a:spcBef>
                <a:spcPts val="425"/>
              </a:spcBef>
              <a:spcAft>
                <a:spcPts val="0"/>
              </a:spcAft>
              <a:buClr>
                <a:schemeClr val="dk1"/>
              </a:buClr>
              <a:buSzPts val="1700"/>
              <a:buChar char="•"/>
              <a:defRPr sz="1700"/>
            </a:lvl4pPr>
            <a:lvl5pPr indent="-336550" lvl="4" marL="2286000" algn="l">
              <a:lnSpc>
                <a:spcPct val="90000"/>
              </a:lnSpc>
              <a:spcBef>
                <a:spcPts val="425"/>
              </a:spcBef>
              <a:spcAft>
                <a:spcPts val="0"/>
              </a:spcAft>
              <a:buClr>
                <a:schemeClr val="dk1"/>
              </a:buClr>
              <a:buSzPts val="1700"/>
              <a:buChar char="•"/>
              <a:defRPr sz="1700"/>
            </a:lvl5pPr>
            <a:lvl6pPr indent="-336550" lvl="5" marL="2743200" algn="l">
              <a:lnSpc>
                <a:spcPct val="90000"/>
              </a:lnSpc>
              <a:spcBef>
                <a:spcPts val="425"/>
              </a:spcBef>
              <a:spcAft>
                <a:spcPts val="0"/>
              </a:spcAft>
              <a:buClr>
                <a:schemeClr val="dk1"/>
              </a:buClr>
              <a:buSzPts val="1700"/>
              <a:buChar char="•"/>
              <a:defRPr sz="1700"/>
            </a:lvl6pPr>
            <a:lvl7pPr indent="-336550" lvl="6" marL="3200400" algn="l">
              <a:lnSpc>
                <a:spcPct val="90000"/>
              </a:lnSpc>
              <a:spcBef>
                <a:spcPts val="425"/>
              </a:spcBef>
              <a:spcAft>
                <a:spcPts val="0"/>
              </a:spcAft>
              <a:buClr>
                <a:schemeClr val="dk1"/>
              </a:buClr>
              <a:buSzPts val="1700"/>
              <a:buChar char="•"/>
              <a:defRPr sz="1700"/>
            </a:lvl7pPr>
            <a:lvl8pPr indent="-336550" lvl="7" marL="3657600" algn="l">
              <a:lnSpc>
                <a:spcPct val="90000"/>
              </a:lnSpc>
              <a:spcBef>
                <a:spcPts val="425"/>
              </a:spcBef>
              <a:spcAft>
                <a:spcPts val="0"/>
              </a:spcAft>
              <a:buClr>
                <a:schemeClr val="dk1"/>
              </a:buClr>
              <a:buSzPts val="1700"/>
              <a:buChar char="•"/>
              <a:defRPr sz="1700"/>
            </a:lvl8pPr>
            <a:lvl9pPr indent="-336550" lvl="8" marL="4114800" algn="l">
              <a:lnSpc>
                <a:spcPct val="90000"/>
              </a:lnSpc>
              <a:spcBef>
                <a:spcPts val="425"/>
              </a:spcBef>
              <a:spcAft>
                <a:spcPts val="0"/>
              </a:spcAft>
              <a:buClr>
                <a:schemeClr val="dk1"/>
              </a:buClr>
              <a:buSzPts val="1700"/>
              <a:buChar char="•"/>
              <a:defRPr sz="1700"/>
            </a:lvl9pPr>
          </a:lstStyle>
          <a:p/>
        </p:txBody>
      </p:sp>
      <p:sp>
        <p:nvSpPr>
          <p:cNvPr id="57" name="Google Shape;57;p9"/>
          <p:cNvSpPr txBox="1"/>
          <p:nvPr>
            <p:ph idx="2" type="body"/>
          </p:nvPr>
        </p:nvSpPr>
        <p:spPr>
          <a:xfrm>
            <a:off x="535365" y="3017520"/>
            <a:ext cx="2506801" cy="559032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1360"/>
              <a:buNone/>
              <a:defRPr sz="1360"/>
            </a:lvl1pPr>
            <a:lvl2pPr indent="-228600" lvl="1" marL="914400" algn="l">
              <a:lnSpc>
                <a:spcPct val="90000"/>
              </a:lnSpc>
              <a:spcBef>
                <a:spcPts val="425"/>
              </a:spcBef>
              <a:spcAft>
                <a:spcPts val="0"/>
              </a:spcAft>
              <a:buClr>
                <a:schemeClr val="dk1"/>
              </a:buClr>
              <a:buSzPts val="1190"/>
              <a:buNone/>
              <a:defRPr sz="1190"/>
            </a:lvl2pPr>
            <a:lvl3pPr indent="-228600" lvl="2" marL="1371600" algn="l">
              <a:lnSpc>
                <a:spcPct val="90000"/>
              </a:lnSpc>
              <a:spcBef>
                <a:spcPts val="425"/>
              </a:spcBef>
              <a:spcAft>
                <a:spcPts val="0"/>
              </a:spcAft>
              <a:buClr>
                <a:schemeClr val="dk1"/>
              </a:buClr>
              <a:buSzPts val="1020"/>
              <a:buNone/>
              <a:defRPr sz="1020"/>
            </a:lvl3pPr>
            <a:lvl4pPr indent="-228600" lvl="3" marL="1828800" algn="l">
              <a:lnSpc>
                <a:spcPct val="90000"/>
              </a:lnSpc>
              <a:spcBef>
                <a:spcPts val="425"/>
              </a:spcBef>
              <a:spcAft>
                <a:spcPts val="0"/>
              </a:spcAft>
              <a:buClr>
                <a:schemeClr val="dk1"/>
              </a:buClr>
              <a:buSzPts val="850"/>
              <a:buNone/>
              <a:defRPr sz="850"/>
            </a:lvl4pPr>
            <a:lvl5pPr indent="-228600" lvl="4" marL="2286000" algn="l">
              <a:lnSpc>
                <a:spcPct val="90000"/>
              </a:lnSpc>
              <a:spcBef>
                <a:spcPts val="425"/>
              </a:spcBef>
              <a:spcAft>
                <a:spcPts val="0"/>
              </a:spcAft>
              <a:buClr>
                <a:schemeClr val="dk1"/>
              </a:buClr>
              <a:buSzPts val="850"/>
              <a:buNone/>
              <a:defRPr sz="850"/>
            </a:lvl5pPr>
            <a:lvl6pPr indent="-228600" lvl="5" marL="2743200" algn="l">
              <a:lnSpc>
                <a:spcPct val="90000"/>
              </a:lnSpc>
              <a:spcBef>
                <a:spcPts val="425"/>
              </a:spcBef>
              <a:spcAft>
                <a:spcPts val="0"/>
              </a:spcAft>
              <a:buClr>
                <a:schemeClr val="dk1"/>
              </a:buClr>
              <a:buSzPts val="850"/>
              <a:buNone/>
              <a:defRPr sz="850"/>
            </a:lvl6pPr>
            <a:lvl7pPr indent="-228600" lvl="6" marL="3200400" algn="l">
              <a:lnSpc>
                <a:spcPct val="90000"/>
              </a:lnSpc>
              <a:spcBef>
                <a:spcPts val="425"/>
              </a:spcBef>
              <a:spcAft>
                <a:spcPts val="0"/>
              </a:spcAft>
              <a:buClr>
                <a:schemeClr val="dk1"/>
              </a:buClr>
              <a:buSzPts val="850"/>
              <a:buNone/>
              <a:defRPr sz="850"/>
            </a:lvl7pPr>
            <a:lvl8pPr indent="-228600" lvl="7" marL="3657600" algn="l">
              <a:lnSpc>
                <a:spcPct val="90000"/>
              </a:lnSpc>
              <a:spcBef>
                <a:spcPts val="425"/>
              </a:spcBef>
              <a:spcAft>
                <a:spcPts val="0"/>
              </a:spcAft>
              <a:buClr>
                <a:schemeClr val="dk1"/>
              </a:buClr>
              <a:buSzPts val="850"/>
              <a:buNone/>
              <a:defRPr sz="850"/>
            </a:lvl8pPr>
            <a:lvl9pPr indent="-228600" lvl="8" marL="4114800" algn="l">
              <a:lnSpc>
                <a:spcPct val="90000"/>
              </a:lnSpc>
              <a:spcBef>
                <a:spcPts val="425"/>
              </a:spcBef>
              <a:spcAft>
                <a:spcPts val="0"/>
              </a:spcAft>
              <a:buClr>
                <a:schemeClr val="dk1"/>
              </a:buClr>
              <a:buSzPts val="850"/>
              <a:buNone/>
              <a:defRPr sz="850"/>
            </a:lvl9pPr>
          </a:lstStyle>
          <a:p/>
        </p:txBody>
      </p:sp>
      <p:sp>
        <p:nvSpPr>
          <p:cNvPr id="58" name="Google Shape;58;p9"/>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535365" y="670560"/>
            <a:ext cx="2506801" cy="23469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720"/>
              <a:buFont typeface="Calibri"/>
              <a:buNone/>
              <a:defRPr sz="27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3304282" y="1448226"/>
            <a:ext cx="3934778" cy="7147983"/>
          </a:xfrm>
          <a:prstGeom prst="rect">
            <a:avLst/>
          </a:prstGeom>
          <a:noFill/>
          <a:ln>
            <a:noFill/>
          </a:ln>
        </p:spPr>
      </p:sp>
      <p:sp>
        <p:nvSpPr>
          <p:cNvPr id="64" name="Google Shape;64;p10"/>
          <p:cNvSpPr txBox="1"/>
          <p:nvPr>
            <p:ph idx="1" type="body"/>
          </p:nvPr>
        </p:nvSpPr>
        <p:spPr>
          <a:xfrm>
            <a:off x="535365" y="3017520"/>
            <a:ext cx="2506801" cy="559032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1360"/>
              <a:buNone/>
              <a:defRPr sz="1360"/>
            </a:lvl1pPr>
            <a:lvl2pPr indent="-228600" lvl="1" marL="914400" algn="l">
              <a:lnSpc>
                <a:spcPct val="90000"/>
              </a:lnSpc>
              <a:spcBef>
                <a:spcPts val="425"/>
              </a:spcBef>
              <a:spcAft>
                <a:spcPts val="0"/>
              </a:spcAft>
              <a:buClr>
                <a:schemeClr val="dk1"/>
              </a:buClr>
              <a:buSzPts val="1190"/>
              <a:buNone/>
              <a:defRPr sz="1190"/>
            </a:lvl2pPr>
            <a:lvl3pPr indent="-228600" lvl="2" marL="1371600" algn="l">
              <a:lnSpc>
                <a:spcPct val="90000"/>
              </a:lnSpc>
              <a:spcBef>
                <a:spcPts val="425"/>
              </a:spcBef>
              <a:spcAft>
                <a:spcPts val="0"/>
              </a:spcAft>
              <a:buClr>
                <a:schemeClr val="dk1"/>
              </a:buClr>
              <a:buSzPts val="1020"/>
              <a:buNone/>
              <a:defRPr sz="1020"/>
            </a:lvl3pPr>
            <a:lvl4pPr indent="-228600" lvl="3" marL="1828800" algn="l">
              <a:lnSpc>
                <a:spcPct val="90000"/>
              </a:lnSpc>
              <a:spcBef>
                <a:spcPts val="425"/>
              </a:spcBef>
              <a:spcAft>
                <a:spcPts val="0"/>
              </a:spcAft>
              <a:buClr>
                <a:schemeClr val="dk1"/>
              </a:buClr>
              <a:buSzPts val="850"/>
              <a:buNone/>
              <a:defRPr sz="850"/>
            </a:lvl4pPr>
            <a:lvl5pPr indent="-228600" lvl="4" marL="2286000" algn="l">
              <a:lnSpc>
                <a:spcPct val="90000"/>
              </a:lnSpc>
              <a:spcBef>
                <a:spcPts val="425"/>
              </a:spcBef>
              <a:spcAft>
                <a:spcPts val="0"/>
              </a:spcAft>
              <a:buClr>
                <a:schemeClr val="dk1"/>
              </a:buClr>
              <a:buSzPts val="850"/>
              <a:buNone/>
              <a:defRPr sz="850"/>
            </a:lvl5pPr>
            <a:lvl6pPr indent="-228600" lvl="5" marL="2743200" algn="l">
              <a:lnSpc>
                <a:spcPct val="90000"/>
              </a:lnSpc>
              <a:spcBef>
                <a:spcPts val="425"/>
              </a:spcBef>
              <a:spcAft>
                <a:spcPts val="0"/>
              </a:spcAft>
              <a:buClr>
                <a:schemeClr val="dk1"/>
              </a:buClr>
              <a:buSzPts val="850"/>
              <a:buNone/>
              <a:defRPr sz="850"/>
            </a:lvl6pPr>
            <a:lvl7pPr indent="-228600" lvl="6" marL="3200400" algn="l">
              <a:lnSpc>
                <a:spcPct val="90000"/>
              </a:lnSpc>
              <a:spcBef>
                <a:spcPts val="425"/>
              </a:spcBef>
              <a:spcAft>
                <a:spcPts val="0"/>
              </a:spcAft>
              <a:buClr>
                <a:schemeClr val="dk1"/>
              </a:buClr>
              <a:buSzPts val="850"/>
              <a:buNone/>
              <a:defRPr sz="850"/>
            </a:lvl7pPr>
            <a:lvl8pPr indent="-228600" lvl="7" marL="3657600" algn="l">
              <a:lnSpc>
                <a:spcPct val="90000"/>
              </a:lnSpc>
              <a:spcBef>
                <a:spcPts val="425"/>
              </a:spcBef>
              <a:spcAft>
                <a:spcPts val="0"/>
              </a:spcAft>
              <a:buClr>
                <a:schemeClr val="dk1"/>
              </a:buClr>
              <a:buSzPts val="850"/>
              <a:buNone/>
              <a:defRPr sz="850"/>
            </a:lvl8pPr>
            <a:lvl9pPr indent="-228600" lvl="8" marL="4114800" algn="l">
              <a:lnSpc>
                <a:spcPct val="90000"/>
              </a:lnSpc>
              <a:spcBef>
                <a:spcPts val="425"/>
              </a:spcBef>
              <a:spcAft>
                <a:spcPts val="0"/>
              </a:spcAft>
              <a:buClr>
                <a:schemeClr val="dk1"/>
              </a:buClr>
              <a:buSzPts val="850"/>
              <a:buNone/>
              <a:defRPr sz="850"/>
            </a:lvl9pPr>
          </a:lstStyle>
          <a:p/>
        </p:txBody>
      </p:sp>
      <p:sp>
        <p:nvSpPr>
          <p:cNvPr id="65" name="Google Shape;65;p10"/>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740"/>
              <a:buFont typeface="Calibri"/>
              <a:buNone/>
              <a:defRPr b="0" i="0" sz="374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534353" y="2677584"/>
            <a:ext cx="6703695" cy="6381962"/>
          </a:xfrm>
          <a:prstGeom prst="rect">
            <a:avLst/>
          </a:prstGeom>
          <a:noFill/>
          <a:ln>
            <a:noFill/>
          </a:ln>
        </p:spPr>
        <p:txBody>
          <a:bodyPr anchorCtr="0" anchor="t" bIns="45700" lIns="91425" spcFirstLastPara="1" rIns="91425" wrap="square" tIns="45700">
            <a:normAutofit/>
          </a:bodyPr>
          <a:lstStyle>
            <a:lvl1pPr indent="-379730" lvl="0" marL="457200" marR="0" rtl="0" algn="l">
              <a:lnSpc>
                <a:spcPct val="90000"/>
              </a:lnSpc>
              <a:spcBef>
                <a:spcPts val="850"/>
              </a:spcBef>
              <a:spcAft>
                <a:spcPts val="0"/>
              </a:spcAft>
              <a:buClr>
                <a:schemeClr val="dk1"/>
              </a:buClr>
              <a:buSzPts val="2380"/>
              <a:buFont typeface="Arial"/>
              <a:buChar char="•"/>
              <a:defRPr b="0" i="0" sz="2380" u="none" cap="none" strike="noStrike">
                <a:solidFill>
                  <a:schemeClr val="dk1"/>
                </a:solidFill>
                <a:latin typeface="Calibri"/>
                <a:ea typeface="Calibri"/>
                <a:cs typeface="Calibri"/>
                <a:sym typeface="Calibri"/>
              </a:defRPr>
            </a:lvl1pPr>
            <a:lvl2pPr indent="-358140" lvl="1" marL="914400" marR="0" rtl="0" algn="l">
              <a:lnSpc>
                <a:spcPct val="90000"/>
              </a:lnSpc>
              <a:spcBef>
                <a:spcPts val="425"/>
              </a:spcBef>
              <a:spcAft>
                <a:spcPts val="0"/>
              </a:spcAft>
              <a:buClr>
                <a:schemeClr val="dk1"/>
              </a:buClr>
              <a:buSzPts val="2040"/>
              <a:buFont typeface="Arial"/>
              <a:buChar char="•"/>
              <a:defRPr b="0" i="0" sz="2040" u="none" cap="none" strike="noStrike">
                <a:solidFill>
                  <a:schemeClr val="dk1"/>
                </a:solidFill>
                <a:latin typeface="Calibri"/>
                <a:ea typeface="Calibri"/>
                <a:cs typeface="Calibri"/>
                <a:sym typeface="Calibri"/>
              </a:defRPr>
            </a:lvl2pPr>
            <a:lvl3pPr indent="-336550" lvl="2" marL="1371600" marR="0" rtl="0" algn="l">
              <a:lnSpc>
                <a:spcPct val="90000"/>
              </a:lnSpc>
              <a:spcBef>
                <a:spcPts val="425"/>
              </a:spcBef>
              <a:spcAft>
                <a:spcPts val="0"/>
              </a:spcAft>
              <a:buClr>
                <a:schemeClr val="dk1"/>
              </a:buClr>
              <a:buSzPts val="1700"/>
              <a:buFont typeface="Arial"/>
              <a:buChar char="•"/>
              <a:defRPr b="0" i="0" sz="1700" u="none" cap="none" strike="noStrike">
                <a:solidFill>
                  <a:schemeClr val="dk1"/>
                </a:solidFill>
                <a:latin typeface="Calibri"/>
                <a:ea typeface="Calibri"/>
                <a:cs typeface="Calibri"/>
                <a:sym typeface="Calibri"/>
              </a:defRPr>
            </a:lvl3pPr>
            <a:lvl4pPr indent="-325755" lvl="3" marL="18288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4pPr>
            <a:lvl5pPr indent="-325754" lvl="4" marL="22860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5pPr>
            <a:lvl6pPr indent="-325754" lvl="5" marL="27432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6pPr>
            <a:lvl7pPr indent="-325754" lvl="6" marL="32004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7pPr>
            <a:lvl8pPr indent="-325754" lvl="7" marL="36576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8pPr>
            <a:lvl9pPr indent="-325754" lvl="8" marL="41148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2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02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20" u="none" cap="none" strike="noStrike">
                <a:solidFill>
                  <a:srgbClr val="888888"/>
                </a:solidFill>
                <a:latin typeface="Calibri"/>
                <a:ea typeface="Calibri"/>
                <a:cs typeface="Calibri"/>
                <a:sym typeface="Calibri"/>
              </a:defRPr>
            </a:lvl1pPr>
            <a:lvl2pPr indent="0" lvl="1" marL="0" marR="0" rtl="0" algn="r">
              <a:spcBef>
                <a:spcPts val="0"/>
              </a:spcBef>
              <a:buNone/>
              <a:defRPr b="0" i="0" sz="1020" u="none" cap="none" strike="noStrike">
                <a:solidFill>
                  <a:srgbClr val="888888"/>
                </a:solidFill>
                <a:latin typeface="Calibri"/>
                <a:ea typeface="Calibri"/>
                <a:cs typeface="Calibri"/>
                <a:sym typeface="Calibri"/>
              </a:defRPr>
            </a:lvl2pPr>
            <a:lvl3pPr indent="0" lvl="2" marL="0" marR="0" rtl="0" algn="r">
              <a:spcBef>
                <a:spcPts val="0"/>
              </a:spcBef>
              <a:buNone/>
              <a:defRPr b="0" i="0" sz="1020" u="none" cap="none" strike="noStrike">
                <a:solidFill>
                  <a:srgbClr val="888888"/>
                </a:solidFill>
                <a:latin typeface="Calibri"/>
                <a:ea typeface="Calibri"/>
                <a:cs typeface="Calibri"/>
                <a:sym typeface="Calibri"/>
              </a:defRPr>
            </a:lvl3pPr>
            <a:lvl4pPr indent="0" lvl="3" marL="0" marR="0" rtl="0" algn="r">
              <a:spcBef>
                <a:spcPts val="0"/>
              </a:spcBef>
              <a:buNone/>
              <a:defRPr b="0" i="0" sz="1020" u="none" cap="none" strike="noStrike">
                <a:solidFill>
                  <a:srgbClr val="888888"/>
                </a:solidFill>
                <a:latin typeface="Calibri"/>
                <a:ea typeface="Calibri"/>
                <a:cs typeface="Calibri"/>
                <a:sym typeface="Calibri"/>
              </a:defRPr>
            </a:lvl4pPr>
            <a:lvl5pPr indent="0" lvl="4" marL="0" marR="0" rtl="0" algn="r">
              <a:spcBef>
                <a:spcPts val="0"/>
              </a:spcBef>
              <a:buNone/>
              <a:defRPr b="0" i="0" sz="1020" u="none" cap="none" strike="noStrike">
                <a:solidFill>
                  <a:srgbClr val="888888"/>
                </a:solidFill>
                <a:latin typeface="Calibri"/>
                <a:ea typeface="Calibri"/>
                <a:cs typeface="Calibri"/>
                <a:sym typeface="Calibri"/>
              </a:defRPr>
            </a:lvl5pPr>
            <a:lvl6pPr indent="0" lvl="5" marL="0" marR="0" rtl="0" algn="r">
              <a:spcBef>
                <a:spcPts val="0"/>
              </a:spcBef>
              <a:buNone/>
              <a:defRPr b="0" i="0" sz="1020" u="none" cap="none" strike="noStrike">
                <a:solidFill>
                  <a:srgbClr val="888888"/>
                </a:solidFill>
                <a:latin typeface="Calibri"/>
                <a:ea typeface="Calibri"/>
                <a:cs typeface="Calibri"/>
                <a:sym typeface="Calibri"/>
              </a:defRPr>
            </a:lvl6pPr>
            <a:lvl7pPr indent="0" lvl="6" marL="0" marR="0" rtl="0" algn="r">
              <a:spcBef>
                <a:spcPts val="0"/>
              </a:spcBef>
              <a:buNone/>
              <a:defRPr b="0" i="0" sz="1020" u="none" cap="none" strike="noStrike">
                <a:solidFill>
                  <a:srgbClr val="888888"/>
                </a:solidFill>
                <a:latin typeface="Calibri"/>
                <a:ea typeface="Calibri"/>
                <a:cs typeface="Calibri"/>
                <a:sym typeface="Calibri"/>
              </a:defRPr>
            </a:lvl7pPr>
            <a:lvl8pPr indent="0" lvl="7" marL="0" marR="0" rtl="0" algn="r">
              <a:spcBef>
                <a:spcPts val="0"/>
              </a:spcBef>
              <a:buNone/>
              <a:defRPr b="0" i="0" sz="1020" u="none" cap="none" strike="noStrike">
                <a:solidFill>
                  <a:srgbClr val="888888"/>
                </a:solidFill>
                <a:latin typeface="Calibri"/>
                <a:ea typeface="Calibri"/>
                <a:cs typeface="Calibri"/>
                <a:sym typeface="Calibri"/>
              </a:defRPr>
            </a:lvl8pPr>
            <a:lvl9pPr indent="0" lvl="8" marL="0" marR="0" rtl="0" algn="r">
              <a:spcBef>
                <a:spcPts val="0"/>
              </a:spcBef>
              <a:buNone/>
              <a:defRPr b="0" i="0" sz="102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sp>
        <p:nvSpPr>
          <p:cNvPr id="84" name="Google Shape;84;p13"/>
          <p:cNvSpPr/>
          <p:nvPr/>
        </p:nvSpPr>
        <p:spPr>
          <a:xfrm>
            <a:off x="444814" y="1946371"/>
            <a:ext cx="3288986" cy="3020901"/>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5" name="Google Shape;85;p13"/>
          <p:cNvSpPr/>
          <p:nvPr/>
        </p:nvSpPr>
        <p:spPr>
          <a:xfrm>
            <a:off x="3986774" y="1946371"/>
            <a:ext cx="3291840" cy="3020901"/>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6" name="Google Shape;86;p13"/>
          <p:cNvSpPr/>
          <p:nvPr/>
        </p:nvSpPr>
        <p:spPr>
          <a:xfrm>
            <a:off x="444814" y="5084774"/>
            <a:ext cx="6833800" cy="3405966"/>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7" name="Google Shape;87;p13"/>
          <p:cNvSpPr/>
          <p:nvPr/>
        </p:nvSpPr>
        <p:spPr>
          <a:xfrm>
            <a:off x="444814" y="8608242"/>
            <a:ext cx="6833800" cy="929085"/>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8" name="Google Shape;88;p13"/>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89" name="Google Shape;89;p13"/>
          <p:cNvSpPr txBox="1"/>
          <p:nvPr/>
        </p:nvSpPr>
        <p:spPr>
          <a:xfrm>
            <a:off x="442863" y="2435230"/>
            <a:ext cx="3288900" cy="646500"/>
          </a:xfrm>
          <a:prstGeom prst="rect">
            <a:avLst/>
          </a:prstGeom>
          <a:noFill/>
          <a:ln>
            <a:noFill/>
          </a:ln>
        </p:spPr>
        <p:txBody>
          <a:bodyPr anchorCtr="0" anchor="t" bIns="45700" lIns="91425" spcFirstLastPara="1" rIns="91425" wrap="square" tIns="45700">
            <a:spAutoFit/>
          </a:bodyPr>
          <a:lstStyle/>
          <a:p>
            <a:pPr indent="-273050" lvl="0" marL="285750" marR="0" rtl="0" algn="l">
              <a:lnSpc>
                <a:spcPct val="100000"/>
              </a:lnSpc>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Manipulative Skill - Striking </a:t>
            </a:r>
            <a:endParaRPr sz="1200">
              <a:solidFill>
                <a:schemeClr val="dk1"/>
              </a:solidFill>
              <a:latin typeface="Inder"/>
              <a:ea typeface="Inder"/>
              <a:cs typeface="Inder"/>
              <a:sym typeface="Inder"/>
            </a:endParaRPr>
          </a:p>
          <a:p>
            <a:pPr indent="0" lvl="0" marL="0" marR="0" rtl="0" algn="l">
              <a:lnSpc>
                <a:spcPct val="100000"/>
              </a:lnSpc>
              <a:spcBef>
                <a:spcPts val="0"/>
              </a:spcBef>
              <a:spcAft>
                <a:spcPts val="0"/>
              </a:spcAft>
              <a:buNone/>
            </a:pPr>
            <a:r>
              <a:t/>
            </a:r>
            <a:endParaRPr sz="1200">
              <a:solidFill>
                <a:schemeClr val="dk1"/>
              </a:solidFill>
              <a:latin typeface="Inder"/>
              <a:ea typeface="Inder"/>
              <a:cs typeface="Inder"/>
              <a:sym typeface="Inder"/>
            </a:endParaRPr>
          </a:p>
          <a:p>
            <a:pPr indent="-273050" lvl="0" marL="285750" marR="0" rtl="0" algn="l">
              <a:lnSpc>
                <a:spcPct val="100000"/>
              </a:lnSpc>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Manipulative Skill - Volleying</a:t>
            </a:r>
            <a:endParaRPr sz="1200">
              <a:solidFill>
                <a:schemeClr val="dk1"/>
              </a:solidFill>
              <a:latin typeface="Inder"/>
              <a:ea typeface="Inder"/>
              <a:cs typeface="Inder"/>
              <a:sym typeface="Inder"/>
            </a:endParaRPr>
          </a:p>
        </p:txBody>
      </p:sp>
      <p:sp>
        <p:nvSpPr>
          <p:cNvPr id="90" name="Google Shape;90;p13"/>
          <p:cNvSpPr txBox="1"/>
          <p:nvPr/>
        </p:nvSpPr>
        <p:spPr>
          <a:xfrm>
            <a:off x="4074950" y="2357826"/>
            <a:ext cx="3115500" cy="2401200"/>
          </a:xfrm>
          <a:prstGeom prst="rect">
            <a:avLst/>
          </a:prstGeom>
          <a:noFill/>
          <a:ln>
            <a:noFill/>
          </a:ln>
        </p:spPr>
        <p:txBody>
          <a:bodyPr anchorCtr="0" anchor="t" bIns="45700" lIns="91425" spcFirstLastPara="1" rIns="91425" wrap="square" tIns="45700">
            <a:spAutoFit/>
          </a:bodyPr>
          <a:lstStyle/>
          <a:p>
            <a:pPr indent="-260350" lvl="0" marL="285750" marR="0" rtl="0" algn="l">
              <a:lnSpc>
                <a:spcPct val="100000"/>
              </a:lnSpc>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Nutrition - Protein</a:t>
            </a:r>
            <a:endParaRPr sz="1000">
              <a:solidFill>
                <a:schemeClr val="dk1"/>
              </a:solidFill>
              <a:latin typeface="Inder"/>
              <a:ea typeface="Inder"/>
              <a:cs typeface="Inder"/>
              <a:sym typeface="Inder"/>
            </a:endParaRPr>
          </a:p>
          <a:p>
            <a:pPr indent="-292100" lvl="1" marL="914400" marR="0" rtl="0" algn="l">
              <a:lnSpc>
                <a:spcPct val="100000"/>
              </a:lnSpc>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Comes from Animals</a:t>
            </a:r>
            <a:endParaRPr sz="1000">
              <a:solidFill>
                <a:schemeClr val="dk1"/>
              </a:solidFill>
              <a:latin typeface="Inder"/>
              <a:ea typeface="Inder"/>
              <a:cs typeface="Inder"/>
              <a:sym typeface="Inder"/>
            </a:endParaRPr>
          </a:p>
          <a:p>
            <a:pPr indent="-292100" lvl="1" marL="914400" marR="0" rtl="0" algn="l">
              <a:lnSpc>
                <a:spcPct val="100000"/>
              </a:lnSpc>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Meat, eggs, nuts, and seeds</a:t>
            </a:r>
            <a:endParaRPr sz="1000">
              <a:solidFill>
                <a:schemeClr val="dk1"/>
              </a:solidFill>
              <a:latin typeface="Inder"/>
              <a:ea typeface="Inder"/>
              <a:cs typeface="Inder"/>
              <a:sym typeface="Inder"/>
            </a:endParaRPr>
          </a:p>
          <a:p>
            <a:pPr indent="0" lvl="0" marL="914400" marR="0" rtl="0" algn="l">
              <a:lnSpc>
                <a:spcPct val="100000"/>
              </a:lnSpc>
              <a:spcBef>
                <a:spcPts val="0"/>
              </a:spcBef>
              <a:spcAft>
                <a:spcPts val="0"/>
              </a:spcAft>
              <a:buNone/>
            </a:pPr>
            <a:r>
              <a:t/>
            </a:r>
            <a:endParaRPr sz="1000">
              <a:solidFill>
                <a:schemeClr val="dk1"/>
              </a:solidFill>
              <a:latin typeface="Inder"/>
              <a:ea typeface="Inder"/>
              <a:cs typeface="Inder"/>
              <a:sym typeface="Inder"/>
            </a:endParaRPr>
          </a:p>
          <a:p>
            <a:pPr indent="-260350" lvl="0" marL="285750" marR="0" rtl="0" algn="l">
              <a:lnSpc>
                <a:spcPct val="100000"/>
              </a:lnSpc>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Nutrition - Limiting Foods</a:t>
            </a:r>
            <a:endParaRPr sz="1000">
              <a:solidFill>
                <a:schemeClr val="dk1"/>
              </a:solidFill>
              <a:latin typeface="Inder"/>
              <a:ea typeface="Inder"/>
              <a:cs typeface="Inder"/>
              <a:sym typeface="Inder"/>
            </a:endParaRPr>
          </a:p>
          <a:p>
            <a:pPr indent="-292100" lvl="1" marL="914400" marR="0" rtl="0" algn="l">
              <a:lnSpc>
                <a:spcPct val="100000"/>
              </a:lnSpc>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Limit = Less</a:t>
            </a:r>
            <a:endParaRPr sz="1000">
              <a:solidFill>
                <a:schemeClr val="dk1"/>
              </a:solidFill>
              <a:latin typeface="Inder"/>
              <a:ea typeface="Inder"/>
              <a:cs typeface="Inder"/>
              <a:sym typeface="Inder"/>
            </a:endParaRPr>
          </a:p>
          <a:p>
            <a:pPr indent="-292100" lvl="1" marL="914400" marR="0" rtl="0" algn="l">
              <a:lnSpc>
                <a:spcPct val="100000"/>
              </a:lnSpc>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Less Sugars and Salts</a:t>
            </a:r>
            <a:endParaRPr sz="1000">
              <a:solidFill>
                <a:schemeClr val="dk1"/>
              </a:solidFill>
              <a:latin typeface="Inder"/>
              <a:ea typeface="Inder"/>
              <a:cs typeface="Inder"/>
              <a:sym typeface="Inder"/>
            </a:endParaRPr>
          </a:p>
          <a:p>
            <a:pPr indent="0" lvl="0" marL="0" marR="0" rtl="0" algn="l">
              <a:lnSpc>
                <a:spcPct val="100000"/>
              </a:lnSpc>
              <a:spcBef>
                <a:spcPts val="0"/>
              </a:spcBef>
              <a:spcAft>
                <a:spcPts val="0"/>
              </a:spcAft>
              <a:buNone/>
            </a:pPr>
            <a:r>
              <a:t/>
            </a:r>
            <a:endParaRPr sz="1000">
              <a:solidFill>
                <a:schemeClr val="dk1"/>
              </a:solidFill>
              <a:latin typeface="Inder"/>
              <a:ea typeface="Inder"/>
              <a:cs typeface="Inder"/>
              <a:sym typeface="Inder"/>
            </a:endParaRPr>
          </a:p>
          <a:p>
            <a:pPr indent="-260350" lvl="0" marL="285750" marR="0" rtl="0" algn="l">
              <a:lnSpc>
                <a:spcPct val="100000"/>
              </a:lnSpc>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Circulatory System - Heart; Pumps Blood</a:t>
            </a:r>
            <a:endParaRPr sz="1000">
              <a:solidFill>
                <a:schemeClr val="dk1"/>
              </a:solidFill>
              <a:latin typeface="Inder"/>
              <a:ea typeface="Inder"/>
              <a:cs typeface="Inder"/>
              <a:sym typeface="Inder"/>
            </a:endParaRPr>
          </a:p>
          <a:p>
            <a:pPr indent="0" lvl="0" marL="457200" marR="0" rtl="0" algn="l">
              <a:lnSpc>
                <a:spcPct val="100000"/>
              </a:lnSpc>
              <a:spcBef>
                <a:spcPts val="0"/>
              </a:spcBef>
              <a:spcAft>
                <a:spcPts val="0"/>
              </a:spcAft>
              <a:buNone/>
            </a:pPr>
            <a:r>
              <a:t/>
            </a:r>
            <a:endParaRPr sz="1000">
              <a:solidFill>
                <a:schemeClr val="dk1"/>
              </a:solidFill>
              <a:latin typeface="Inder"/>
              <a:ea typeface="Inder"/>
              <a:cs typeface="Inder"/>
              <a:sym typeface="Inder"/>
            </a:endParaRPr>
          </a:p>
          <a:p>
            <a:pPr indent="-260350" lvl="0" marL="285750" marR="0" rtl="0" algn="l">
              <a:lnSpc>
                <a:spcPct val="100000"/>
              </a:lnSpc>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Digestive System - Stomach and Intestines; Breaks down food</a:t>
            </a:r>
            <a:endParaRPr sz="1000">
              <a:solidFill>
                <a:schemeClr val="dk1"/>
              </a:solidFill>
              <a:latin typeface="Inder"/>
              <a:ea typeface="Inder"/>
              <a:cs typeface="Inder"/>
              <a:sym typeface="Inder"/>
            </a:endParaRPr>
          </a:p>
          <a:p>
            <a:pPr indent="0" lvl="0" marL="457200" marR="0" rtl="0" algn="l">
              <a:lnSpc>
                <a:spcPct val="100000"/>
              </a:lnSpc>
              <a:spcBef>
                <a:spcPts val="0"/>
              </a:spcBef>
              <a:spcAft>
                <a:spcPts val="0"/>
              </a:spcAft>
              <a:buNone/>
            </a:pPr>
            <a:r>
              <a:t/>
            </a:r>
            <a:endParaRPr sz="1000">
              <a:solidFill>
                <a:schemeClr val="dk1"/>
              </a:solidFill>
              <a:latin typeface="Inder"/>
              <a:ea typeface="Inder"/>
              <a:cs typeface="Inder"/>
              <a:sym typeface="Inder"/>
            </a:endParaRPr>
          </a:p>
          <a:p>
            <a:pPr indent="-260350" lvl="0" marL="285750" marR="0" rtl="0" algn="l">
              <a:lnSpc>
                <a:spcPct val="100000"/>
              </a:lnSpc>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Bone Identification - Skull, Ribs, Femur, Patella, Pelvis</a:t>
            </a:r>
            <a:endParaRPr sz="1000">
              <a:solidFill>
                <a:schemeClr val="dk1"/>
              </a:solidFill>
              <a:latin typeface="Inder"/>
              <a:ea typeface="Inder"/>
              <a:cs typeface="Inder"/>
              <a:sym typeface="Inder"/>
            </a:endParaRPr>
          </a:p>
        </p:txBody>
      </p:sp>
      <p:sp>
        <p:nvSpPr>
          <p:cNvPr id="91" name="Google Shape;91;p13"/>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graphicFrame>
        <p:nvGraphicFramePr>
          <p:cNvPr id="92" name="Google Shape;92;p13"/>
          <p:cNvGraphicFramePr/>
          <p:nvPr/>
        </p:nvGraphicFramePr>
        <p:xfrm>
          <a:off x="468174" y="5387223"/>
          <a:ext cx="3000000" cy="3000000"/>
        </p:xfrm>
        <a:graphic>
          <a:graphicData uri="http://schemas.openxmlformats.org/drawingml/2006/table">
            <a:tbl>
              <a:tblPr bandRow="1" firstRow="1">
                <a:noFill/>
                <a:tableStyleId>{EA9002C1-DFDD-4EA2-AED0-EF10C90FE785}</a:tableStyleId>
              </a:tblPr>
              <a:tblGrid>
                <a:gridCol w="1428350"/>
                <a:gridCol w="5356450"/>
              </a:tblGrid>
              <a:tr h="634350">
                <a:tc>
                  <a:txBody>
                    <a:bodyPr/>
                    <a:lstStyle/>
                    <a:p>
                      <a:pPr indent="0" lvl="0" marL="0" marR="0" rtl="0" algn="ctr">
                        <a:spcBef>
                          <a:spcPts val="0"/>
                        </a:spcBef>
                        <a:spcAft>
                          <a:spcPts val="0"/>
                        </a:spcAft>
                        <a:buNone/>
                      </a:pPr>
                      <a:r>
                        <a:rPr lang="en-US" sz="1200">
                          <a:solidFill>
                            <a:schemeClr val="dk1"/>
                          </a:solidFill>
                          <a:latin typeface="Inder"/>
                          <a:ea typeface="Inder"/>
                          <a:cs typeface="Inder"/>
                          <a:sym typeface="Inder"/>
                        </a:rPr>
                        <a:t>Morning Walking</a:t>
                      </a:r>
                      <a:endParaRPr sz="12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marR="0" rtl="0" algn="l">
                        <a:spcBef>
                          <a:spcPts val="0"/>
                        </a:spcBef>
                        <a:spcAft>
                          <a:spcPts val="0"/>
                        </a:spcAft>
                        <a:buNone/>
                      </a:pPr>
                      <a:r>
                        <a:rPr b="0" lang="en-US" sz="1000">
                          <a:solidFill>
                            <a:schemeClr val="dk1"/>
                          </a:solidFill>
                          <a:latin typeface="Inder"/>
                          <a:ea typeface="Inder"/>
                          <a:cs typeface="Inder"/>
                          <a:sym typeface="Inder"/>
                        </a:rPr>
                        <a:t>Mondays, between 7:25-7:45.  While it is beginning to be warmer outside, the mornings are still cool and we will go outside as long as the “feels like” temp is 20 degrees.  Please send your students with jackets on morning walking Mondays, so they are warm and prepared. </a:t>
                      </a:r>
                      <a:endParaRPr b="0" sz="10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359750">
                <a:tc>
                  <a:txBody>
                    <a:bodyPr/>
                    <a:lstStyle/>
                    <a:p>
                      <a:pPr indent="0" lvl="0" marL="0" marR="0" rtl="0" algn="ctr">
                        <a:spcBef>
                          <a:spcPts val="0"/>
                        </a:spcBef>
                        <a:spcAft>
                          <a:spcPts val="0"/>
                        </a:spcAft>
                        <a:buNone/>
                      </a:pPr>
                      <a:r>
                        <a:rPr b="1" lang="en-US" sz="1200">
                          <a:latin typeface="Inder"/>
                          <a:ea typeface="Inder"/>
                          <a:cs typeface="Inder"/>
                          <a:sym typeface="Inder"/>
                        </a:rPr>
                        <a:t>Tennis Shoes</a:t>
                      </a:r>
                      <a:endParaRPr b="1" sz="12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1000">
                          <a:latin typeface="Inder"/>
                          <a:ea typeface="Inder"/>
                          <a:cs typeface="Inder"/>
                          <a:sym typeface="Inder"/>
                        </a:rPr>
                        <a:t>NECESSARY FOR PE SAFETY - Please try to send your student to school with tennis shoes on PE days.  Tennis shoes allow for safe and balanced movement.</a:t>
                      </a:r>
                      <a:endParaRPr sz="10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996300">
                <a:tc>
                  <a:txBody>
                    <a:bodyPr/>
                    <a:lstStyle/>
                    <a:p>
                      <a:pPr indent="0" lvl="0" marL="0" marR="0" rtl="0" algn="ctr">
                        <a:spcBef>
                          <a:spcPts val="0"/>
                        </a:spcBef>
                        <a:spcAft>
                          <a:spcPts val="0"/>
                        </a:spcAft>
                        <a:buNone/>
                      </a:pPr>
                      <a:r>
                        <a:rPr b="1" lang="en-US" sz="1200">
                          <a:latin typeface="Inder"/>
                          <a:ea typeface="Inder"/>
                          <a:cs typeface="Inder"/>
                          <a:sym typeface="Inder"/>
                        </a:rPr>
                        <a:t>Run with the Pack</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000">
                          <a:latin typeface="Inder"/>
                          <a:ea typeface="Inder"/>
                          <a:cs typeface="Inder"/>
                          <a:sym typeface="Inder"/>
                        </a:rPr>
                        <a:t>THANK YOU to everyone who donated to this year’s Run with the Pack.  I was able to purchase Basketball, Volleyball, Tennis, and Soccer Skillastics, an adjustable basketball hoop, equipment for Inclusive PE, incline wedges, exercise dice, cones, food pieces for nutrition activities, foam rings, an Impossible Shot game, floor tape, soccer balls, beach balls, dodgeballs, and picture books to enhance our learning lessons.  This could not have happened without YOU!!  THANK YOU for supporting the PE Dept!</a:t>
                      </a:r>
                      <a:endParaRPr sz="10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849700">
                <a:tc>
                  <a:txBody>
                    <a:bodyPr/>
                    <a:lstStyle/>
                    <a:p>
                      <a:pPr indent="0" lvl="0" marL="0" marR="0" rtl="0" algn="ctr">
                        <a:spcBef>
                          <a:spcPts val="0"/>
                        </a:spcBef>
                        <a:spcAft>
                          <a:spcPts val="0"/>
                        </a:spcAft>
                        <a:buNone/>
                      </a:pPr>
                      <a:r>
                        <a:rPr b="1" lang="en-US" sz="1200">
                          <a:latin typeface="Inder"/>
                          <a:ea typeface="Inder"/>
                          <a:cs typeface="Inder"/>
                          <a:sym typeface="Inder"/>
                        </a:rPr>
                        <a:t>THANK YOU! :)</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000">
                          <a:latin typeface="Inder"/>
                          <a:ea typeface="Inder"/>
                          <a:cs typeface="Inder"/>
                          <a:sym typeface="Inder"/>
                        </a:rPr>
                        <a:t>The end of the school year is approaching and with this, comes reflection.  I am SO THANKFUL to get the opportunity to work with YOUR kids.  They truly are AMAZING HUMANS with so much potential.  Their progress from the start of this year until now is astounding!  I am SO PROUD of their continual growth!  I hope you all have a safe and fun summer!  I will see you back at the schoolhouse next year! </a:t>
                      </a:r>
                      <a:endParaRPr sz="10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
        <p:nvSpPr>
          <p:cNvPr id="93" name="Google Shape;93;p13"/>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7</a:t>
            </a:r>
            <a:endParaRPr b="1" sz="2100" u="sng"/>
          </a:p>
        </p:txBody>
      </p:sp>
      <p:sp>
        <p:nvSpPr>
          <p:cNvPr id="94" name="Google Shape;94;p13"/>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95" name="Google Shape;95;p13"/>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96" name="Google Shape;96;p13"/>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KINDERGARTEN PE NEWS</a:t>
            </a:r>
            <a:endParaRPr b="1" sz="6600">
              <a:solidFill>
                <a:schemeClr val="lt1"/>
              </a:solidFill>
              <a:latin typeface="Amatic SC"/>
              <a:ea typeface="Amatic SC"/>
              <a:cs typeface="Amatic SC"/>
              <a:sym typeface="Amatic SC"/>
            </a:endParaRPr>
          </a:p>
        </p:txBody>
      </p:sp>
      <p:sp>
        <p:nvSpPr>
          <p:cNvPr id="97" name="Google Shape;97;p13"/>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1" name="Shape 101"/>
        <p:cNvGrpSpPr/>
        <p:nvPr/>
      </p:nvGrpSpPr>
      <p:grpSpPr>
        <a:xfrm>
          <a:off x="0" y="0"/>
          <a:ext cx="0" cy="0"/>
          <a:chOff x="0" y="0"/>
          <a:chExt cx="0" cy="0"/>
        </a:xfrm>
      </p:grpSpPr>
      <p:sp>
        <p:nvSpPr>
          <p:cNvPr id="102" name="Google Shape;102;p14"/>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3" name="Google Shape;103;p14"/>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4" name="Google Shape;104;p14"/>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5" name="Google Shape;105;p14"/>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6" name="Google Shape;106;p14"/>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07" name="Google Shape;107;p14"/>
          <p:cNvSpPr txBox="1"/>
          <p:nvPr/>
        </p:nvSpPr>
        <p:spPr>
          <a:xfrm>
            <a:off x="442863" y="2435230"/>
            <a:ext cx="3288900" cy="831000"/>
          </a:xfrm>
          <a:prstGeom prst="rect">
            <a:avLst/>
          </a:prstGeom>
          <a:noFill/>
          <a:ln>
            <a:noFill/>
          </a:ln>
        </p:spPr>
        <p:txBody>
          <a:bodyPr anchorCtr="0" anchor="t" bIns="45700" lIns="91425" spcFirstLastPara="1" rIns="91425" wrap="square" tIns="45700">
            <a:spAutoFit/>
          </a:bodyPr>
          <a:lstStyle/>
          <a:p>
            <a:pPr indent="-273050" lvl="0" marL="28575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Manipulative Skill - Striking </a:t>
            </a:r>
            <a:endParaRPr sz="1200">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t/>
            </a:r>
            <a:endParaRPr sz="1200">
              <a:solidFill>
                <a:schemeClr val="dk1"/>
              </a:solidFill>
              <a:latin typeface="Inder"/>
              <a:ea typeface="Inder"/>
              <a:cs typeface="Inder"/>
              <a:sym typeface="Inder"/>
            </a:endParaRPr>
          </a:p>
          <a:p>
            <a:pPr indent="-273050" lvl="0" marL="28575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Manipulative Skill - Volleying</a:t>
            </a:r>
            <a:endParaRPr sz="1200">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sz="1200">
              <a:solidFill>
                <a:schemeClr val="dk1"/>
              </a:solidFill>
              <a:latin typeface="Inder"/>
              <a:ea typeface="Inder"/>
              <a:cs typeface="Inder"/>
              <a:sym typeface="Inder"/>
            </a:endParaRPr>
          </a:p>
        </p:txBody>
      </p:sp>
      <p:sp>
        <p:nvSpPr>
          <p:cNvPr id="108" name="Google Shape;108;p14"/>
          <p:cNvSpPr txBox="1"/>
          <p:nvPr/>
        </p:nvSpPr>
        <p:spPr>
          <a:xfrm>
            <a:off x="3986775" y="2441435"/>
            <a:ext cx="3115500" cy="2739900"/>
          </a:xfrm>
          <a:prstGeom prst="rect">
            <a:avLst/>
          </a:prstGeom>
          <a:noFill/>
          <a:ln>
            <a:noFill/>
          </a:ln>
        </p:spPr>
        <p:txBody>
          <a:bodyPr anchorCtr="0" anchor="t" bIns="45700" lIns="91425" spcFirstLastPara="1" rIns="91425" wrap="square" tIns="45700">
            <a:spAutoFit/>
          </a:bodyPr>
          <a:lstStyle/>
          <a:p>
            <a:pPr indent="-260350" lvl="0" marL="28575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Nutrition - Protein</a:t>
            </a:r>
            <a:endParaRPr sz="1000">
              <a:solidFill>
                <a:schemeClr val="dk1"/>
              </a:solidFill>
              <a:latin typeface="Inder"/>
              <a:ea typeface="Inder"/>
              <a:cs typeface="Inder"/>
              <a:sym typeface="Inder"/>
            </a:endParaRPr>
          </a:p>
          <a:p>
            <a:pPr indent="-292100" lvl="1" marL="91440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Comes from Animals</a:t>
            </a:r>
            <a:endParaRPr sz="1000">
              <a:solidFill>
                <a:schemeClr val="dk1"/>
              </a:solidFill>
              <a:latin typeface="Inder"/>
              <a:ea typeface="Inder"/>
              <a:cs typeface="Inder"/>
              <a:sym typeface="Inder"/>
            </a:endParaRPr>
          </a:p>
          <a:p>
            <a:pPr indent="-292100" lvl="1" marL="91440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Meat, eggs, nuts, and seeds</a:t>
            </a:r>
            <a:endParaRPr sz="1000">
              <a:solidFill>
                <a:schemeClr val="dk1"/>
              </a:solidFill>
              <a:latin typeface="Inder"/>
              <a:ea typeface="Inder"/>
              <a:cs typeface="Inder"/>
              <a:sym typeface="Inder"/>
            </a:endParaRPr>
          </a:p>
          <a:p>
            <a:pPr indent="0" lvl="0" marL="9144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260350" lvl="0" marL="28575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Nutrition - Limiting Foods</a:t>
            </a:r>
            <a:endParaRPr sz="1000">
              <a:solidFill>
                <a:schemeClr val="dk1"/>
              </a:solidFill>
              <a:latin typeface="Inder"/>
              <a:ea typeface="Inder"/>
              <a:cs typeface="Inder"/>
              <a:sym typeface="Inder"/>
            </a:endParaRPr>
          </a:p>
          <a:p>
            <a:pPr indent="-292100" lvl="1" marL="91440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Limit = Less</a:t>
            </a:r>
            <a:endParaRPr sz="1000">
              <a:solidFill>
                <a:schemeClr val="dk1"/>
              </a:solidFill>
              <a:latin typeface="Inder"/>
              <a:ea typeface="Inder"/>
              <a:cs typeface="Inder"/>
              <a:sym typeface="Inder"/>
            </a:endParaRPr>
          </a:p>
          <a:p>
            <a:pPr indent="-292100" lvl="1" marL="91440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Less Sugars and Salts</a:t>
            </a:r>
            <a:endParaRPr sz="1000">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260350" lvl="0" marL="28575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Circulatory System - Heart; Pumps Blood</a:t>
            </a:r>
            <a:endParaRPr sz="10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260350" lvl="0" marL="28575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Digestive System - Stomach and Intestines; Breaks down food</a:t>
            </a:r>
            <a:endParaRPr sz="10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000">
              <a:solidFill>
                <a:schemeClr val="dk1"/>
              </a:solidFill>
              <a:latin typeface="Inder"/>
              <a:ea typeface="Inder"/>
              <a:cs typeface="Inder"/>
              <a:sym typeface="Inder"/>
            </a:endParaRPr>
          </a:p>
          <a:p>
            <a:pPr indent="-260350" lvl="0" marL="28575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Bone Identification - Skull, Ribs, Femur, Patella, Pelvis, Humerus, Vertebrae, Phalanges</a:t>
            </a:r>
            <a:endParaRPr sz="1000">
              <a:solidFill>
                <a:schemeClr val="dk1"/>
              </a:solidFill>
              <a:latin typeface="Inder"/>
              <a:ea typeface="Inder"/>
              <a:cs typeface="Inder"/>
              <a:sym typeface="Inder"/>
            </a:endParaRPr>
          </a:p>
          <a:p>
            <a:pPr indent="0" lvl="0" marL="0" rtl="0" algn="l">
              <a:lnSpc>
                <a:spcPct val="200000"/>
              </a:lnSpc>
              <a:spcBef>
                <a:spcPts val="0"/>
              </a:spcBef>
              <a:spcAft>
                <a:spcPts val="0"/>
              </a:spcAft>
              <a:buNone/>
            </a:pPr>
            <a:r>
              <a:t/>
            </a:r>
            <a:endParaRPr sz="1200">
              <a:solidFill>
                <a:schemeClr val="dk1"/>
              </a:solidFill>
              <a:latin typeface="Inder"/>
              <a:ea typeface="Inder"/>
              <a:cs typeface="Inder"/>
              <a:sym typeface="Inder"/>
            </a:endParaRPr>
          </a:p>
        </p:txBody>
      </p:sp>
      <p:sp>
        <p:nvSpPr>
          <p:cNvPr id="109" name="Google Shape;109;p14"/>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sp>
        <p:nvSpPr>
          <p:cNvPr id="110" name="Google Shape;110;p14"/>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7</a:t>
            </a:r>
            <a:endParaRPr b="1" sz="2100" u="sng"/>
          </a:p>
        </p:txBody>
      </p:sp>
      <p:sp>
        <p:nvSpPr>
          <p:cNvPr id="111" name="Google Shape;111;p14"/>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12" name="Google Shape;112;p14"/>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13" name="Google Shape;113;p14"/>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FIRST GRADE </a:t>
            </a:r>
            <a:r>
              <a:rPr b="1" lang="en-US" sz="5400">
                <a:solidFill>
                  <a:schemeClr val="lt1"/>
                </a:solidFill>
                <a:latin typeface="Amatic SC"/>
                <a:ea typeface="Amatic SC"/>
                <a:cs typeface="Amatic SC"/>
                <a:sym typeface="Amatic SC"/>
              </a:rPr>
              <a:t>PE NEWS</a:t>
            </a:r>
            <a:endParaRPr b="1" sz="6600">
              <a:solidFill>
                <a:schemeClr val="lt1"/>
              </a:solidFill>
              <a:latin typeface="Amatic SC"/>
              <a:ea typeface="Amatic SC"/>
              <a:cs typeface="Amatic SC"/>
              <a:sym typeface="Amatic SC"/>
            </a:endParaRPr>
          </a:p>
        </p:txBody>
      </p:sp>
      <p:sp>
        <p:nvSpPr>
          <p:cNvPr id="114" name="Google Shape;114;p14"/>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graphicFrame>
        <p:nvGraphicFramePr>
          <p:cNvPr id="115" name="Google Shape;115;p14"/>
          <p:cNvGraphicFramePr/>
          <p:nvPr/>
        </p:nvGraphicFramePr>
        <p:xfrm>
          <a:off x="416112" y="5401285"/>
          <a:ext cx="3000000" cy="3000000"/>
        </p:xfrm>
        <a:graphic>
          <a:graphicData uri="http://schemas.openxmlformats.org/drawingml/2006/table">
            <a:tbl>
              <a:tblPr bandRow="1" firstRow="1">
                <a:noFill/>
                <a:tableStyleId>{EA9002C1-DFDD-4EA2-AED0-EF10C90FE785}</a:tableStyleId>
              </a:tblPr>
              <a:tblGrid>
                <a:gridCol w="1450275"/>
                <a:gridCol w="5438650"/>
              </a:tblGrid>
              <a:tr h="684325">
                <a:tc>
                  <a:txBody>
                    <a:bodyPr/>
                    <a:lstStyle/>
                    <a:p>
                      <a:pPr indent="0" lvl="0" marL="0" marR="0" rtl="0" algn="ctr">
                        <a:spcBef>
                          <a:spcPts val="0"/>
                        </a:spcBef>
                        <a:spcAft>
                          <a:spcPts val="0"/>
                        </a:spcAft>
                        <a:buNone/>
                      </a:pPr>
                      <a:r>
                        <a:rPr lang="en-US" sz="1200">
                          <a:solidFill>
                            <a:schemeClr val="dk1"/>
                          </a:solidFill>
                          <a:latin typeface="Inder"/>
                          <a:ea typeface="Inder"/>
                          <a:cs typeface="Inder"/>
                          <a:sym typeface="Inder"/>
                        </a:rPr>
                        <a:t>Morning Walking</a:t>
                      </a:r>
                      <a:endParaRPr sz="12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marR="0" rtl="0" algn="l">
                        <a:spcBef>
                          <a:spcPts val="0"/>
                        </a:spcBef>
                        <a:spcAft>
                          <a:spcPts val="0"/>
                        </a:spcAft>
                        <a:buNone/>
                      </a:pPr>
                      <a:r>
                        <a:rPr b="0" lang="en-US" sz="1000">
                          <a:solidFill>
                            <a:schemeClr val="dk1"/>
                          </a:solidFill>
                          <a:latin typeface="Inder"/>
                          <a:ea typeface="Inder"/>
                          <a:cs typeface="Inder"/>
                          <a:sym typeface="Inder"/>
                        </a:rPr>
                        <a:t>Mondays, between 7:25-7:45.  </a:t>
                      </a:r>
                      <a:r>
                        <a:rPr b="0" lang="en-US" sz="1000">
                          <a:solidFill>
                            <a:schemeClr val="dk1"/>
                          </a:solidFill>
                          <a:latin typeface="Inder"/>
                          <a:ea typeface="Inder"/>
                          <a:cs typeface="Inder"/>
                          <a:sym typeface="Inder"/>
                        </a:rPr>
                        <a:t>While it is beginning to be warmer outside, the mornings are still cool and we will go outside as long as the “feels like” temp is 20 degrees.  Please send your students with jackets on morning walking Mondays, so they are warm and prepared.</a:t>
                      </a:r>
                      <a:r>
                        <a:rPr b="0" lang="en-US" sz="1200">
                          <a:solidFill>
                            <a:schemeClr val="dk1"/>
                          </a:solidFill>
                          <a:latin typeface="Inder"/>
                          <a:ea typeface="Inder"/>
                          <a:cs typeface="Inder"/>
                          <a:sym typeface="Inder"/>
                        </a:rPr>
                        <a:t> </a:t>
                      </a:r>
                      <a:endParaRPr b="0" sz="12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370675">
                <a:tc>
                  <a:txBody>
                    <a:bodyPr/>
                    <a:lstStyle/>
                    <a:p>
                      <a:pPr indent="0" lvl="0" marL="0" marR="0" rtl="0" algn="ctr">
                        <a:spcBef>
                          <a:spcPts val="0"/>
                        </a:spcBef>
                        <a:spcAft>
                          <a:spcPts val="0"/>
                        </a:spcAft>
                        <a:buNone/>
                      </a:pPr>
                      <a:r>
                        <a:rPr b="1" lang="en-US" sz="1200">
                          <a:latin typeface="Inder"/>
                          <a:ea typeface="Inder"/>
                          <a:cs typeface="Inder"/>
                          <a:sym typeface="Inder"/>
                        </a:rPr>
                        <a:t>Tennis Shoes</a:t>
                      </a:r>
                      <a:endParaRPr b="1" sz="12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1000">
                          <a:latin typeface="Inder"/>
                          <a:ea typeface="Inder"/>
                          <a:cs typeface="Inder"/>
                          <a:sym typeface="Inder"/>
                        </a:rPr>
                        <a:t>NECESSARY FOR PE SAFETY - Please try to send your student to school with tennis shoes on PE days.  Tennis shoes allow for safe and balanced movement.</a:t>
                      </a:r>
                      <a:endParaRPr sz="10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940925">
                <a:tc>
                  <a:txBody>
                    <a:bodyPr/>
                    <a:lstStyle/>
                    <a:p>
                      <a:pPr indent="0" lvl="0" marL="0" marR="0" rtl="0" algn="ctr">
                        <a:spcBef>
                          <a:spcPts val="0"/>
                        </a:spcBef>
                        <a:spcAft>
                          <a:spcPts val="0"/>
                        </a:spcAft>
                        <a:buNone/>
                      </a:pPr>
                      <a:r>
                        <a:rPr b="1" lang="en-US" sz="1200">
                          <a:latin typeface="Inder"/>
                          <a:ea typeface="Inder"/>
                          <a:cs typeface="Inder"/>
                          <a:sym typeface="Inder"/>
                        </a:rPr>
                        <a:t>Run with the Pack</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000">
                          <a:latin typeface="Inder"/>
                          <a:ea typeface="Inder"/>
                          <a:cs typeface="Inder"/>
                          <a:sym typeface="Inder"/>
                        </a:rPr>
                        <a:t>THANK YOU to everyone who donated to this year’s Run with the Pack.  I was able to purchase Basketball, Volleyball, Tennis, and Soccer Skillastics, an adjustable basketball hoop, equipment for Inclusive PE, incline wedges, exercise dice, cones, food pieces for nutrition activities, foam rings, an Impossible Shot game, floor tape, soccer balls, beach balls, dodgeballs, and picture books to enhance our learning lessons.  This could not have happened without YOU!!  THANK YOU for supporting the PE Dept!</a:t>
                      </a:r>
                      <a:endParaRPr sz="10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798400">
                <a:tc>
                  <a:txBody>
                    <a:bodyPr/>
                    <a:lstStyle/>
                    <a:p>
                      <a:pPr indent="0" lvl="0" marL="0" marR="0" rtl="0" algn="ctr">
                        <a:spcBef>
                          <a:spcPts val="0"/>
                        </a:spcBef>
                        <a:spcAft>
                          <a:spcPts val="0"/>
                        </a:spcAft>
                        <a:buNone/>
                      </a:pPr>
                      <a:r>
                        <a:rPr b="1" lang="en-US" sz="1200">
                          <a:latin typeface="Inder"/>
                          <a:ea typeface="Inder"/>
                          <a:cs typeface="Inder"/>
                          <a:sym typeface="Inder"/>
                        </a:rPr>
                        <a:t>THANK YOU! :)</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000">
                          <a:latin typeface="Inder"/>
                          <a:ea typeface="Inder"/>
                          <a:cs typeface="Inder"/>
                          <a:sym typeface="Inder"/>
                        </a:rPr>
                        <a:t>The end of the school year is approaching and with this, comes reflection.  I am SO THANKFUL to get the opportunity to work with YOUR kids.  They truly are AMAZING HUMANS with so much potential.  Their progress from the start of this year until now is astounding!  I am SO PROUD of their continual growth!  I hope you all have a safe and fun summer!  I will see you back at the schoolhouse next year! </a:t>
                      </a:r>
                      <a:endParaRPr sz="10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9" name="Shape 119"/>
        <p:cNvGrpSpPr/>
        <p:nvPr/>
      </p:nvGrpSpPr>
      <p:grpSpPr>
        <a:xfrm>
          <a:off x="0" y="0"/>
          <a:ext cx="0" cy="0"/>
          <a:chOff x="0" y="0"/>
          <a:chExt cx="0" cy="0"/>
        </a:xfrm>
      </p:grpSpPr>
      <p:sp>
        <p:nvSpPr>
          <p:cNvPr id="120" name="Google Shape;120;p15"/>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1" name="Google Shape;121;p15"/>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2" name="Google Shape;122;p15"/>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3" name="Google Shape;123;p15"/>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4" name="Google Shape;124;p15"/>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25" name="Google Shape;125;p15"/>
          <p:cNvSpPr txBox="1"/>
          <p:nvPr/>
        </p:nvSpPr>
        <p:spPr>
          <a:xfrm>
            <a:off x="444813" y="2335005"/>
            <a:ext cx="3288900" cy="1569900"/>
          </a:xfrm>
          <a:prstGeom prst="rect">
            <a:avLst/>
          </a:prstGeom>
          <a:noFill/>
          <a:ln>
            <a:noFill/>
          </a:ln>
        </p:spPr>
        <p:txBody>
          <a:bodyPr anchorCtr="0" anchor="t" bIns="45700" lIns="91425" spcFirstLastPara="1" rIns="91425" wrap="square" tIns="45700">
            <a:spAutoFit/>
          </a:bodyPr>
          <a:lstStyle/>
          <a:p>
            <a:pPr indent="-304800" lvl="0" marL="4572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Manipulative Skill - Striking</a:t>
            </a:r>
            <a:endParaRPr sz="1200">
              <a:solidFill>
                <a:schemeClr val="dk1"/>
              </a:solidFill>
              <a:latin typeface="Inder"/>
              <a:ea typeface="Inder"/>
              <a:cs typeface="Inder"/>
              <a:sym typeface="Inder"/>
            </a:endParaRPr>
          </a:p>
          <a:p>
            <a:pPr indent="0" lvl="0" marL="457200" rtl="0" algn="l">
              <a:spcBef>
                <a:spcPts val="0"/>
              </a:spcBef>
              <a:spcAft>
                <a:spcPts val="0"/>
              </a:spcAft>
              <a:buNone/>
            </a:pPr>
            <a:r>
              <a:t/>
            </a:r>
            <a:endParaRPr sz="1200">
              <a:solidFill>
                <a:schemeClr val="dk1"/>
              </a:solidFill>
              <a:latin typeface="Inder"/>
              <a:ea typeface="Inder"/>
              <a:cs typeface="Inder"/>
              <a:sym typeface="Inder"/>
            </a:endParaRPr>
          </a:p>
          <a:p>
            <a:pPr indent="-304800" lvl="0" marL="4572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Manipulative Skill - Volleying</a:t>
            </a:r>
            <a:endParaRPr sz="1200">
              <a:solidFill>
                <a:schemeClr val="dk1"/>
              </a:solidFill>
              <a:latin typeface="Inder"/>
              <a:ea typeface="Inder"/>
              <a:cs typeface="Inder"/>
              <a:sym typeface="Inder"/>
            </a:endParaRPr>
          </a:p>
          <a:p>
            <a:pPr indent="0" lvl="0" marL="457200" rtl="0" algn="l">
              <a:spcBef>
                <a:spcPts val="0"/>
              </a:spcBef>
              <a:spcAft>
                <a:spcPts val="0"/>
              </a:spcAft>
              <a:buNone/>
            </a:pPr>
            <a:r>
              <a:t/>
            </a:r>
            <a:endParaRPr sz="1200">
              <a:solidFill>
                <a:schemeClr val="dk1"/>
              </a:solidFill>
              <a:latin typeface="Inder"/>
              <a:ea typeface="Inder"/>
              <a:cs typeface="Inder"/>
              <a:sym typeface="Inder"/>
            </a:endParaRPr>
          </a:p>
          <a:p>
            <a:pPr indent="-304800" lvl="0" marL="4572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Push-Up Peer Assessments</a:t>
            </a:r>
            <a:endParaRPr sz="1200">
              <a:solidFill>
                <a:schemeClr val="dk1"/>
              </a:solidFill>
              <a:latin typeface="Inder"/>
              <a:ea typeface="Inder"/>
              <a:cs typeface="Inder"/>
              <a:sym typeface="Inder"/>
            </a:endParaRPr>
          </a:p>
          <a:p>
            <a:pPr indent="0" lvl="0" marL="0" rtl="0" algn="l">
              <a:spcBef>
                <a:spcPts val="0"/>
              </a:spcBef>
              <a:spcAft>
                <a:spcPts val="0"/>
              </a:spcAft>
              <a:buNone/>
            </a:pPr>
            <a:r>
              <a:t/>
            </a:r>
            <a:endParaRPr sz="1200">
              <a:solidFill>
                <a:schemeClr val="dk1"/>
              </a:solidFill>
              <a:latin typeface="Inder"/>
              <a:ea typeface="Inder"/>
              <a:cs typeface="Inder"/>
              <a:sym typeface="Inder"/>
            </a:endParaRPr>
          </a:p>
          <a:p>
            <a:pPr indent="-304800" lvl="0" marL="4572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Jumping Rope</a:t>
            </a:r>
            <a:endParaRPr sz="1200">
              <a:solidFill>
                <a:schemeClr val="dk1"/>
              </a:solidFill>
              <a:latin typeface="Inder"/>
              <a:ea typeface="Inder"/>
              <a:cs typeface="Inder"/>
              <a:sym typeface="Inder"/>
            </a:endParaRPr>
          </a:p>
          <a:p>
            <a:pPr indent="0" lvl="0" marL="457200" rtl="0" algn="l">
              <a:spcBef>
                <a:spcPts val="0"/>
              </a:spcBef>
              <a:spcAft>
                <a:spcPts val="0"/>
              </a:spcAft>
              <a:buNone/>
            </a:pPr>
            <a:r>
              <a:t/>
            </a:r>
            <a:endParaRPr sz="1200">
              <a:solidFill>
                <a:schemeClr val="dk1"/>
              </a:solidFill>
              <a:latin typeface="Inder"/>
              <a:ea typeface="Inder"/>
              <a:cs typeface="Inder"/>
              <a:sym typeface="Inder"/>
            </a:endParaRPr>
          </a:p>
        </p:txBody>
      </p:sp>
      <p:sp>
        <p:nvSpPr>
          <p:cNvPr id="126" name="Google Shape;126;p15"/>
          <p:cNvSpPr txBox="1"/>
          <p:nvPr/>
        </p:nvSpPr>
        <p:spPr>
          <a:xfrm>
            <a:off x="3986775" y="2441435"/>
            <a:ext cx="3115500" cy="307800"/>
          </a:xfrm>
          <a:prstGeom prst="rect">
            <a:avLst/>
          </a:prstGeom>
          <a:noFill/>
          <a:ln>
            <a:noFill/>
          </a:ln>
        </p:spPr>
        <p:txBody>
          <a:bodyPr anchorCtr="0" anchor="t" bIns="45700" lIns="91425" spcFirstLastPara="1" rIns="91425" wrap="square" tIns="45700">
            <a:spAutoFit/>
          </a:bodyPr>
          <a:lstStyle/>
          <a:p>
            <a:pPr indent="0" lvl="0" marL="0" marR="0" rtl="0" algn="l">
              <a:lnSpc>
                <a:spcPct val="200000"/>
              </a:lnSpc>
              <a:spcBef>
                <a:spcPts val="0"/>
              </a:spcBef>
              <a:spcAft>
                <a:spcPts val="0"/>
              </a:spcAft>
              <a:buNone/>
            </a:pPr>
            <a:r>
              <a:t/>
            </a:r>
            <a:endParaRPr>
              <a:solidFill>
                <a:schemeClr val="dk1"/>
              </a:solidFill>
              <a:latin typeface="Inder"/>
              <a:ea typeface="Inder"/>
              <a:cs typeface="Inder"/>
              <a:sym typeface="Inder"/>
            </a:endParaRPr>
          </a:p>
        </p:txBody>
      </p:sp>
      <p:sp>
        <p:nvSpPr>
          <p:cNvPr id="127" name="Google Shape;127;p15"/>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sp>
        <p:nvSpPr>
          <p:cNvPr id="128" name="Google Shape;128;p15"/>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7</a:t>
            </a:r>
            <a:endParaRPr b="1" sz="2100" u="sng"/>
          </a:p>
        </p:txBody>
      </p:sp>
      <p:sp>
        <p:nvSpPr>
          <p:cNvPr id="129" name="Google Shape;129;p15"/>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30" name="Google Shape;130;p15"/>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31" name="Google Shape;131;p15"/>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SECOND</a:t>
            </a:r>
            <a:r>
              <a:rPr b="1" lang="en-US" sz="5400">
                <a:solidFill>
                  <a:schemeClr val="lt1"/>
                </a:solidFill>
                <a:latin typeface="Amatic SC"/>
                <a:ea typeface="Amatic SC"/>
                <a:cs typeface="Amatic SC"/>
                <a:sym typeface="Amatic SC"/>
              </a:rPr>
              <a:t> GRADE PE NEWS</a:t>
            </a:r>
            <a:endParaRPr b="1" sz="6600">
              <a:solidFill>
                <a:schemeClr val="lt1"/>
              </a:solidFill>
              <a:latin typeface="Amatic SC"/>
              <a:ea typeface="Amatic SC"/>
              <a:cs typeface="Amatic SC"/>
              <a:sym typeface="Amatic SC"/>
            </a:endParaRPr>
          </a:p>
        </p:txBody>
      </p:sp>
      <p:sp>
        <p:nvSpPr>
          <p:cNvPr id="132" name="Google Shape;132;p15"/>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sp>
        <p:nvSpPr>
          <p:cNvPr id="133" name="Google Shape;133;p15"/>
          <p:cNvSpPr txBox="1"/>
          <p:nvPr/>
        </p:nvSpPr>
        <p:spPr>
          <a:xfrm>
            <a:off x="3813375" y="2335000"/>
            <a:ext cx="3439500" cy="2586000"/>
          </a:xfrm>
          <a:prstGeom prst="rect">
            <a:avLst/>
          </a:prstGeom>
          <a:noFill/>
          <a:ln>
            <a:noFill/>
          </a:ln>
        </p:spPr>
        <p:txBody>
          <a:bodyPr anchorCtr="0" anchor="t" bIns="45700" lIns="91425" spcFirstLastPara="1" rIns="91425" wrap="square" tIns="45700">
            <a:spAutoFit/>
          </a:bodyPr>
          <a:lstStyle/>
          <a:p>
            <a:pPr indent="-285750" lvl="0" marL="457200" rtl="0" algn="l">
              <a:spcBef>
                <a:spcPts val="0"/>
              </a:spcBef>
              <a:spcAft>
                <a:spcPts val="0"/>
              </a:spcAft>
              <a:buClr>
                <a:schemeClr val="dk1"/>
              </a:buClr>
              <a:buSzPts val="900"/>
              <a:buFont typeface="Inder"/>
              <a:buChar char="•"/>
            </a:pPr>
            <a:r>
              <a:rPr lang="en-US" sz="900">
                <a:solidFill>
                  <a:schemeClr val="dk1"/>
                </a:solidFill>
                <a:latin typeface="Inder"/>
                <a:ea typeface="Inder"/>
                <a:cs typeface="Inder"/>
                <a:sym typeface="Inder"/>
              </a:rPr>
              <a:t>Nutrition - Protein</a:t>
            </a:r>
            <a:endParaRPr sz="900">
              <a:solidFill>
                <a:schemeClr val="dk1"/>
              </a:solidFill>
              <a:latin typeface="Inder"/>
              <a:ea typeface="Inder"/>
              <a:cs typeface="Inder"/>
              <a:sym typeface="Inder"/>
            </a:endParaRPr>
          </a:p>
          <a:p>
            <a:pPr indent="-285750" lvl="1" marL="914400" rtl="0" algn="l">
              <a:spcBef>
                <a:spcPts val="0"/>
              </a:spcBef>
              <a:spcAft>
                <a:spcPts val="0"/>
              </a:spcAft>
              <a:buClr>
                <a:schemeClr val="dk1"/>
              </a:buClr>
              <a:buSzPts val="900"/>
              <a:buFont typeface="Inder"/>
              <a:buChar char="○"/>
            </a:pPr>
            <a:r>
              <a:rPr lang="en-US" sz="900">
                <a:solidFill>
                  <a:schemeClr val="dk1"/>
                </a:solidFill>
                <a:latin typeface="Inder"/>
                <a:ea typeface="Inder"/>
                <a:cs typeface="Inder"/>
                <a:sym typeface="Inder"/>
              </a:rPr>
              <a:t>Comes from Animals - Meat, eggs, nuts, seeds</a:t>
            </a:r>
            <a:endParaRPr sz="900">
              <a:solidFill>
                <a:schemeClr val="dk1"/>
              </a:solidFill>
              <a:latin typeface="Inder"/>
              <a:ea typeface="Inder"/>
              <a:cs typeface="Inder"/>
              <a:sym typeface="Inder"/>
            </a:endParaRPr>
          </a:p>
          <a:p>
            <a:pPr indent="-285750" lvl="0" marL="457200" rtl="0" algn="l">
              <a:spcBef>
                <a:spcPts val="0"/>
              </a:spcBef>
              <a:spcAft>
                <a:spcPts val="0"/>
              </a:spcAft>
              <a:buClr>
                <a:schemeClr val="dk1"/>
              </a:buClr>
              <a:buSzPts val="900"/>
              <a:buFont typeface="Inder"/>
              <a:buChar char="•"/>
            </a:pPr>
            <a:r>
              <a:rPr lang="en-US" sz="900">
                <a:solidFill>
                  <a:schemeClr val="dk1"/>
                </a:solidFill>
                <a:latin typeface="Inder"/>
                <a:ea typeface="Inder"/>
                <a:cs typeface="Inder"/>
                <a:sym typeface="Inder"/>
              </a:rPr>
              <a:t>Protein Identification Pre / Post Test</a:t>
            </a:r>
            <a:endParaRPr sz="900">
              <a:solidFill>
                <a:schemeClr val="dk1"/>
              </a:solidFill>
              <a:latin typeface="Inder"/>
              <a:ea typeface="Inder"/>
              <a:cs typeface="Inder"/>
              <a:sym typeface="Inder"/>
            </a:endParaRPr>
          </a:p>
          <a:p>
            <a:pPr indent="0" lvl="0" marL="914400" rtl="0" algn="l">
              <a:spcBef>
                <a:spcPts val="0"/>
              </a:spcBef>
              <a:spcAft>
                <a:spcPts val="0"/>
              </a:spcAft>
              <a:buNone/>
            </a:pPr>
            <a:r>
              <a:t/>
            </a:r>
            <a:endParaRPr sz="900">
              <a:solidFill>
                <a:schemeClr val="dk1"/>
              </a:solidFill>
              <a:latin typeface="Inder"/>
              <a:ea typeface="Inder"/>
              <a:cs typeface="Inder"/>
              <a:sym typeface="Inder"/>
            </a:endParaRPr>
          </a:p>
          <a:p>
            <a:pPr indent="-285750" lvl="0" marL="457200" rtl="0" algn="l">
              <a:spcBef>
                <a:spcPts val="0"/>
              </a:spcBef>
              <a:spcAft>
                <a:spcPts val="0"/>
              </a:spcAft>
              <a:buClr>
                <a:schemeClr val="dk1"/>
              </a:buClr>
              <a:buSzPts val="900"/>
              <a:buFont typeface="Inder"/>
              <a:buChar char="•"/>
            </a:pPr>
            <a:r>
              <a:rPr lang="en-US" sz="900">
                <a:solidFill>
                  <a:schemeClr val="dk1"/>
                </a:solidFill>
                <a:latin typeface="Inder"/>
                <a:ea typeface="Inder"/>
                <a:cs typeface="Inder"/>
                <a:sym typeface="Inder"/>
              </a:rPr>
              <a:t>Nutrition - Limiting Foods</a:t>
            </a:r>
            <a:endParaRPr sz="900">
              <a:solidFill>
                <a:schemeClr val="dk1"/>
              </a:solidFill>
              <a:latin typeface="Inder"/>
              <a:ea typeface="Inder"/>
              <a:cs typeface="Inder"/>
              <a:sym typeface="Inder"/>
            </a:endParaRPr>
          </a:p>
          <a:p>
            <a:pPr indent="-285750" lvl="1" marL="914400" rtl="0" algn="l">
              <a:spcBef>
                <a:spcPts val="0"/>
              </a:spcBef>
              <a:spcAft>
                <a:spcPts val="0"/>
              </a:spcAft>
              <a:buClr>
                <a:schemeClr val="dk1"/>
              </a:buClr>
              <a:buSzPts val="900"/>
              <a:buFont typeface="Inder"/>
              <a:buChar char="○"/>
            </a:pPr>
            <a:r>
              <a:rPr lang="en-US" sz="900">
                <a:solidFill>
                  <a:schemeClr val="dk1"/>
                </a:solidFill>
                <a:latin typeface="Inder"/>
                <a:ea typeface="Inder"/>
                <a:cs typeface="Inder"/>
                <a:sym typeface="Inder"/>
              </a:rPr>
              <a:t>Limit = Less - Less Sugars and Salts</a:t>
            </a:r>
            <a:endParaRPr sz="900">
              <a:solidFill>
                <a:schemeClr val="dk1"/>
              </a:solidFill>
              <a:latin typeface="Inder"/>
              <a:ea typeface="Inder"/>
              <a:cs typeface="Inder"/>
              <a:sym typeface="Inder"/>
            </a:endParaRPr>
          </a:p>
          <a:p>
            <a:pPr indent="-285750" lvl="0" marL="457200" rtl="0" algn="l">
              <a:spcBef>
                <a:spcPts val="0"/>
              </a:spcBef>
              <a:spcAft>
                <a:spcPts val="0"/>
              </a:spcAft>
              <a:buClr>
                <a:schemeClr val="dk1"/>
              </a:buClr>
              <a:buSzPts val="900"/>
              <a:buFont typeface="Inder"/>
              <a:buChar char="•"/>
            </a:pPr>
            <a:r>
              <a:rPr lang="en-US" sz="900">
                <a:solidFill>
                  <a:schemeClr val="dk1"/>
                </a:solidFill>
                <a:latin typeface="Inder"/>
                <a:ea typeface="Inder"/>
                <a:cs typeface="Inder"/>
                <a:sym typeface="Inder"/>
              </a:rPr>
              <a:t>Limiting Foods Pre / Post Test</a:t>
            </a:r>
            <a:endParaRPr sz="900">
              <a:solidFill>
                <a:schemeClr val="dk1"/>
              </a:solidFill>
              <a:latin typeface="Inder"/>
              <a:ea typeface="Inder"/>
              <a:cs typeface="Inder"/>
              <a:sym typeface="Inder"/>
            </a:endParaRPr>
          </a:p>
          <a:p>
            <a:pPr indent="0" lvl="0" marL="0" rtl="0" algn="l">
              <a:spcBef>
                <a:spcPts val="0"/>
              </a:spcBef>
              <a:spcAft>
                <a:spcPts val="0"/>
              </a:spcAft>
              <a:buNone/>
            </a:pPr>
            <a:r>
              <a:t/>
            </a:r>
            <a:endParaRPr sz="900">
              <a:solidFill>
                <a:schemeClr val="dk1"/>
              </a:solidFill>
              <a:latin typeface="Inder"/>
              <a:ea typeface="Inder"/>
              <a:cs typeface="Inder"/>
              <a:sym typeface="Inder"/>
            </a:endParaRPr>
          </a:p>
          <a:p>
            <a:pPr indent="-285750" lvl="0" marL="457200" rtl="0" algn="l">
              <a:spcBef>
                <a:spcPts val="0"/>
              </a:spcBef>
              <a:spcAft>
                <a:spcPts val="0"/>
              </a:spcAft>
              <a:buClr>
                <a:schemeClr val="dk1"/>
              </a:buClr>
              <a:buSzPts val="900"/>
              <a:buFont typeface="Inder"/>
              <a:buChar char="•"/>
            </a:pPr>
            <a:r>
              <a:rPr lang="en-US" sz="900">
                <a:solidFill>
                  <a:schemeClr val="dk1"/>
                </a:solidFill>
                <a:latin typeface="Inder"/>
                <a:ea typeface="Inder"/>
                <a:cs typeface="Inder"/>
                <a:sym typeface="Inder"/>
              </a:rPr>
              <a:t>Food Group Summative Assessment</a:t>
            </a:r>
            <a:endParaRPr sz="900">
              <a:solidFill>
                <a:schemeClr val="dk1"/>
              </a:solidFill>
              <a:latin typeface="Inder"/>
              <a:ea typeface="Inder"/>
              <a:cs typeface="Inder"/>
              <a:sym typeface="Inder"/>
            </a:endParaRPr>
          </a:p>
          <a:p>
            <a:pPr indent="0" lvl="0" marL="0" rtl="0" algn="l">
              <a:spcBef>
                <a:spcPts val="0"/>
              </a:spcBef>
              <a:spcAft>
                <a:spcPts val="0"/>
              </a:spcAft>
              <a:buNone/>
            </a:pPr>
            <a:r>
              <a:t/>
            </a:r>
            <a:endParaRPr sz="900">
              <a:solidFill>
                <a:schemeClr val="dk1"/>
              </a:solidFill>
              <a:latin typeface="Inder"/>
              <a:ea typeface="Inder"/>
              <a:cs typeface="Inder"/>
              <a:sym typeface="Inder"/>
            </a:endParaRPr>
          </a:p>
          <a:p>
            <a:pPr indent="-285750" lvl="0" marL="457200" rtl="0" algn="l">
              <a:spcBef>
                <a:spcPts val="0"/>
              </a:spcBef>
              <a:spcAft>
                <a:spcPts val="0"/>
              </a:spcAft>
              <a:buClr>
                <a:schemeClr val="dk1"/>
              </a:buClr>
              <a:buSzPts val="900"/>
              <a:buFont typeface="Inder"/>
              <a:buChar char="•"/>
            </a:pPr>
            <a:r>
              <a:rPr lang="en-US" sz="900">
                <a:solidFill>
                  <a:schemeClr val="dk1"/>
                </a:solidFill>
                <a:latin typeface="Inder"/>
                <a:ea typeface="Inder"/>
                <a:cs typeface="Inder"/>
                <a:sym typeface="Inder"/>
              </a:rPr>
              <a:t>Circulatory System - Heart; Pumps Blood</a:t>
            </a:r>
            <a:endParaRPr sz="900">
              <a:solidFill>
                <a:schemeClr val="dk1"/>
              </a:solidFill>
              <a:latin typeface="Inder"/>
              <a:ea typeface="Inder"/>
              <a:cs typeface="Inder"/>
              <a:sym typeface="Inder"/>
            </a:endParaRPr>
          </a:p>
          <a:p>
            <a:pPr indent="-285750" lvl="0" marL="457200" rtl="0" algn="l">
              <a:spcBef>
                <a:spcPts val="0"/>
              </a:spcBef>
              <a:spcAft>
                <a:spcPts val="0"/>
              </a:spcAft>
              <a:buClr>
                <a:schemeClr val="dk1"/>
              </a:buClr>
              <a:buSzPts val="900"/>
              <a:buFont typeface="Inder"/>
              <a:buChar char="•"/>
            </a:pPr>
            <a:r>
              <a:rPr lang="en-US" sz="900">
                <a:solidFill>
                  <a:schemeClr val="dk1"/>
                </a:solidFill>
                <a:latin typeface="Inder"/>
                <a:ea typeface="Inder"/>
                <a:cs typeface="Inder"/>
                <a:sym typeface="Inder"/>
              </a:rPr>
              <a:t>Digestive System - Stomach and Intestines; Breaks down food</a:t>
            </a:r>
            <a:endParaRPr sz="900">
              <a:solidFill>
                <a:schemeClr val="dk1"/>
              </a:solidFill>
              <a:latin typeface="Inder"/>
              <a:ea typeface="Inder"/>
              <a:cs typeface="Inder"/>
              <a:sym typeface="Inder"/>
            </a:endParaRPr>
          </a:p>
          <a:p>
            <a:pPr indent="0" lvl="0" marL="457200" rtl="0" algn="l">
              <a:spcBef>
                <a:spcPts val="0"/>
              </a:spcBef>
              <a:spcAft>
                <a:spcPts val="0"/>
              </a:spcAft>
              <a:buNone/>
            </a:pPr>
            <a:r>
              <a:t/>
            </a:r>
            <a:endParaRPr sz="900">
              <a:solidFill>
                <a:schemeClr val="dk1"/>
              </a:solidFill>
              <a:latin typeface="Inder"/>
              <a:ea typeface="Inder"/>
              <a:cs typeface="Inder"/>
              <a:sym typeface="Inder"/>
            </a:endParaRPr>
          </a:p>
          <a:p>
            <a:pPr indent="-285750" lvl="0" marL="457200" rtl="0" algn="l">
              <a:spcBef>
                <a:spcPts val="0"/>
              </a:spcBef>
              <a:spcAft>
                <a:spcPts val="0"/>
              </a:spcAft>
              <a:buClr>
                <a:schemeClr val="dk1"/>
              </a:buClr>
              <a:buSzPts val="900"/>
              <a:buFont typeface="Inder"/>
              <a:buChar char="•"/>
            </a:pPr>
            <a:r>
              <a:rPr lang="en-US" sz="900">
                <a:solidFill>
                  <a:schemeClr val="dk1"/>
                </a:solidFill>
                <a:latin typeface="Inder"/>
                <a:ea typeface="Inder"/>
                <a:cs typeface="Inder"/>
                <a:sym typeface="Inder"/>
              </a:rPr>
              <a:t>Bone Identification - Skull, Ribs, Femur, Patella, Pelvis, Humerus, Vertebrae, Phalanges, Clavicle, Scapula, Mandible</a:t>
            </a:r>
            <a:endParaRPr sz="900">
              <a:solidFill>
                <a:schemeClr val="dk1"/>
              </a:solidFill>
              <a:latin typeface="Inder"/>
              <a:ea typeface="Inder"/>
              <a:cs typeface="Inder"/>
              <a:sym typeface="Inder"/>
            </a:endParaRPr>
          </a:p>
        </p:txBody>
      </p:sp>
      <p:graphicFrame>
        <p:nvGraphicFramePr>
          <p:cNvPr id="134" name="Google Shape;134;p15"/>
          <p:cNvGraphicFramePr/>
          <p:nvPr/>
        </p:nvGraphicFramePr>
        <p:xfrm>
          <a:off x="405012" y="5378298"/>
          <a:ext cx="3000000" cy="3000000"/>
        </p:xfrm>
        <a:graphic>
          <a:graphicData uri="http://schemas.openxmlformats.org/drawingml/2006/table">
            <a:tbl>
              <a:tblPr bandRow="1" firstRow="1">
                <a:noFill/>
                <a:tableStyleId>{EA9002C1-DFDD-4EA2-AED0-EF10C90FE785}</a:tableStyleId>
              </a:tblPr>
              <a:tblGrid>
                <a:gridCol w="1454925"/>
                <a:gridCol w="5456225"/>
              </a:tblGrid>
              <a:tr h="620375">
                <a:tc>
                  <a:txBody>
                    <a:bodyPr/>
                    <a:lstStyle/>
                    <a:p>
                      <a:pPr indent="0" lvl="0" marL="0" marR="0" rtl="0" algn="ctr">
                        <a:spcBef>
                          <a:spcPts val="0"/>
                        </a:spcBef>
                        <a:spcAft>
                          <a:spcPts val="0"/>
                        </a:spcAft>
                        <a:buNone/>
                      </a:pPr>
                      <a:r>
                        <a:rPr lang="en-US" sz="1100">
                          <a:solidFill>
                            <a:schemeClr val="dk1"/>
                          </a:solidFill>
                          <a:latin typeface="Inder"/>
                          <a:ea typeface="Inder"/>
                          <a:cs typeface="Inder"/>
                          <a:sym typeface="Inder"/>
                        </a:rPr>
                        <a:t>Morning Walking</a:t>
                      </a:r>
                      <a:endParaRPr sz="11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marR="0" rtl="0" algn="l">
                        <a:spcBef>
                          <a:spcPts val="0"/>
                        </a:spcBef>
                        <a:spcAft>
                          <a:spcPts val="0"/>
                        </a:spcAft>
                        <a:buNone/>
                      </a:pPr>
                      <a:r>
                        <a:rPr b="0" lang="en-US" sz="900">
                          <a:solidFill>
                            <a:schemeClr val="dk1"/>
                          </a:solidFill>
                          <a:latin typeface="Inder"/>
                          <a:ea typeface="Inder"/>
                          <a:cs typeface="Inder"/>
                          <a:sym typeface="Inder"/>
                        </a:rPr>
                        <a:t>Tuesdays</a:t>
                      </a:r>
                      <a:r>
                        <a:rPr b="0" lang="en-US" sz="900">
                          <a:solidFill>
                            <a:schemeClr val="dk1"/>
                          </a:solidFill>
                          <a:latin typeface="Inder"/>
                          <a:ea typeface="Inder"/>
                          <a:cs typeface="Inder"/>
                          <a:sym typeface="Inder"/>
                        </a:rPr>
                        <a:t>, between 7:25-7:45.  </a:t>
                      </a:r>
                      <a:r>
                        <a:rPr b="0" lang="en-US" sz="900">
                          <a:solidFill>
                            <a:schemeClr val="dk1"/>
                          </a:solidFill>
                          <a:latin typeface="Inder"/>
                          <a:ea typeface="Inder"/>
                          <a:cs typeface="Inder"/>
                          <a:sym typeface="Inder"/>
                        </a:rPr>
                        <a:t>While it is beginning to be warmer outside, the mornings are still cool and we will go outside as long as the “feels like” temp is 20 degrees.  Please send your students with jackets on morning walking Tuesdays, so they are warm and prepared. </a:t>
                      </a:r>
                      <a:endParaRPr b="0" sz="9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350650">
                <a:tc>
                  <a:txBody>
                    <a:bodyPr/>
                    <a:lstStyle/>
                    <a:p>
                      <a:pPr indent="0" lvl="0" marL="0" marR="0" rtl="0" algn="ctr">
                        <a:spcBef>
                          <a:spcPts val="0"/>
                        </a:spcBef>
                        <a:spcAft>
                          <a:spcPts val="0"/>
                        </a:spcAft>
                        <a:buNone/>
                      </a:pPr>
                      <a:r>
                        <a:rPr b="1" lang="en-US" sz="1100">
                          <a:latin typeface="Inder"/>
                          <a:ea typeface="Inder"/>
                          <a:cs typeface="Inder"/>
                          <a:sym typeface="Inder"/>
                        </a:rPr>
                        <a:t>Tennis Shoes</a:t>
                      </a:r>
                      <a:endParaRPr b="1" sz="11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900">
                          <a:latin typeface="Inder"/>
                          <a:ea typeface="Inder"/>
                          <a:cs typeface="Inder"/>
                          <a:sym typeface="Inder"/>
                        </a:rPr>
                        <a:t>NECESSARY FOR PE SAFETY - Please try to send your student to school with tennis shoes on PE days.  Tennis shoes allow for safe and balanced movement.</a:t>
                      </a:r>
                      <a:endParaRPr b="0" sz="9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04600">
                <a:tc>
                  <a:txBody>
                    <a:bodyPr/>
                    <a:lstStyle/>
                    <a:p>
                      <a:pPr indent="0" lvl="0" marL="0" marR="0" rtl="0" algn="ctr">
                        <a:spcBef>
                          <a:spcPts val="0"/>
                        </a:spcBef>
                        <a:spcAft>
                          <a:spcPts val="0"/>
                        </a:spcAft>
                        <a:buNone/>
                      </a:pPr>
                      <a:r>
                        <a:rPr b="1" lang="en-US" sz="1100">
                          <a:latin typeface="Inder"/>
                          <a:ea typeface="Inder"/>
                          <a:cs typeface="Inder"/>
                          <a:sym typeface="Inder"/>
                        </a:rPr>
                        <a:t>Food Group Assessments</a:t>
                      </a:r>
                      <a:endParaRPr b="1" sz="11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900">
                          <a:latin typeface="Inder"/>
                          <a:ea typeface="Inder"/>
                          <a:cs typeface="Inder"/>
                          <a:sym typeface="Inder"/>
                        </a:rPr>
                        <a:t>Protein Post Test / Limiting Foods Post Test - B (5/6); A (5/7); C (5/8)</a:t>
                      </a:r>
                      <a:endParaRPr sz="900">
                        <a:latin typeface="Inder"/>
                        <a:ea typeface="Inder"/>
                        <a:cs typeface="Inder"/>
                        <a:sym typeface="Inder"/>
                      </a:endParaRPr>
                    </a:p>
                    <a:p>
                      <a:pPr indent="0" lvl="0" marL="0" marR="0" rtl="0" algn="l">
                        <a:lnSpc>
                          <a:spcPct val="100000"/>
                        </a:lnSpc>
                        <a:spcBef>
                          <a:spcPts val="0"/>
                        </a:spcBef>
                        <a:spcAft>
                          <a:spcPts val="0"/>
                        </a:spcAft>
                        <a:buNone/>
                      </a:pPr>
                      <a:r>
                        <a:rPr lang="en-US" sz="900">
                          <a:latin typeface="Inder"/>
                          <a:ea typeface="Inder"/>
                          <a:cs typeface="Inder"/>
                          <a:sym typeface="Inder"/>
                        </a:rPr>
                        <a:t>Food Group Summative Assessment - B (5/12); A (5/13); C (5/14)</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890100">
                <a:tc>
                  <a:txBody>
                    <a:bodyPr/>
                    <a:lstStyle/>
                    <a:p>
                      <a:pPr indent="0" lvl="0" marL="0" marR="0" rtl="0" algn="ctr">
                        <a:spcBef>
                          <a:spcPts val="0"/>
                        </a:spcBef>
                        <a:spcAft>
                          <a:spcPts val="0"/>
                        </a:spcAft>
                        <a:buNone/>
                      </a:pPr>
                      <a:r>
                        <a:rPr b="1" lang="en-US" sz="1100">
                          <a:latin typeface="Inder"/>
                          <a:ea typeface="Inder"/>
                          <a:cs typeface="Inder"/>
                          <a:sym typeface="Inder"/>
                        </a:rPr>
                        <a:t>Run with the Pack</a:t>
                      </a:r>
                      <a:endParaRPr b="1" sz="11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900">
                          <a:latin typeface="Inder"/>
                          <a:ea typeface="Inder"/>
                          <a:cs typeface="Inder"/>
                          <a:sym typeface="Inder"/>
                        </a:rPr>
                        <a:t>THANK YOU to everyone who donated to this year’s Run with the Pack.  I was able to purchase Basketball, Volleyball, Tennis, and Soccer Skillastics, an adjustable basketball hoop, equipment for Inclusive PE, incline wedges, exercise dice, cones, food pieces for nutrition activities, foam rings, an Impossible Shot game, floor tape, soccer balls, beach balls, dodgeballs, and picture books to enhance our learning lessons.  This could not have happened without YOU!!  THANK YOU for supporting the PE Dept!</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755275">
                <a:tc>
                  <a:txBody>
                    <a:bodyPr/>
                    <a:lstStyle/>
                    <a:p>
                      <a:pPr indent="0" lvl="0" marL="0" marR="0" rtl="0" algn="ctr">
                        <a:spcBef>
                          <a:spcPts val="0"/>
                        </a:spcBef>
                        <a:spcAft>
                          <a:spcPts val="0"/>
                        </a:spcAft>
                        <a:buNone/>
                      </a:pPr>
                      <a:r>
                        <a:rPr b="1" lang="en-US" sz="1100">
                          <a:latin typeface="Inder"/>
                          <a:ea typeface="Inder"/>
                          <a:cs typeface="Inder"/>
                          <a:sym typeface="Inder"/>
                        </a:rPr>
                        <a:t>THANK YOU! :)</a:t>
                      </a:r>
                      <a:endParaRPr b="1" sz="11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900">
                          <a:latin typeface="Inder"/>
                          <a:ea typeface="Inder"/>
                          <a:cs typeface="Inder"/>
                          <a:sym typeface="Inder"/>
                        </a:rPr>
                        <a:t>The end of the school year is approaching and with this, comes reflection.  I am SO THANKFUL to get the opportunity to work with YOUR kids.  They truly are AMAZING HUMANS with so much potential.  Their progress from the start of this year until now is astounding!  I am SO PROUD of their continual growth!  I hope you all have a safe and fun summer!  I will see you back at the schoolhouse next year! </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8" name="Shape 138"/>
        <p:cNvGrpSpPr/>
        <p:nvPr/>
      </p:nvGrpSpPr>
      <p:grpSpPr>
        <a:xfrm>
          <a:off x="0" y="0"/>
          <a:ext cx="0" cy="0"/>
          <a:chOff x="0" y="0"/>
          <a:chExt cx="0" cy="0"/>
        </a:xfrm>
      </p:grpSpPr>
      <p:sp>
        <p:nvSpPr>
          <p:cNvPr id="139" name="Google Shape;139;p16"/>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0" name="Google Shape;140;p16"/>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1" name="Google Shape;141;p16"/>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2" name="Google Shape;142;p16"/>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3" name="Google Shape;143;p16"/>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44" name="Google Shape;144;p16"/>
          <p:cNvSpPr txBox="1"/>
          <p:nvPr/>
        </p:nvSpPr>
        <p:spPr>
          <a:xfrm>
            <a:off x="444813" y="2311405"/>
            <a:ext cx="3288900" cy="1569900"/>
          </a:xfrm>
          <a:prstGeom prst="rect">
            <a:avLst/>
          </a:prstGeom>
          <a:noFill/>
          <a:ln>
            <a:noFill/>
          </a:ln>
        </p:spPr>
        <p:txBody>
          <a:bodyPr anchorCtr="0" anchor="t" bIns="45700" lIns="91425" spcFirstLastPara="1" rIns="91425" wrap="square" tIns="45700">
            <a:spAutoFit/>
          </a:bodyPr>
          <a:lstStyle/>
          <a:p>
            <a:pPr indent="-304800" lvl="0" marL="4572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Manipulative Skill - Striking</a:t>
            </a:r>
            <a:endParaRPr sz="12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Inder"/>
              <a:ea typeface="Inder"/>
              <a:cs typeface="Inder"/>
              <a:sym typeface="Inder"/>
            </a:endParaRPr>
          </a:p>
          <a:p>
            <a:pPr indent="-304800" lvl="0" marL="4572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Manipulative Skill - Volleying</a:t>
            </a:r>
            <a:endParaRPr sz="12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Inder"/>
              <a:ea typeface="Inder"/>
              <a:cs typeface="Inder"/>
              <a:sym typeface="Inder"/>
            </a:endParaRPr>
          </a:p>
          <a:p>
            <a:pPr indent="-304800" lvl="0" marL="4572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Push-Up Peer Assessments</a:t>
            </a:r>
            <a:endParaRPr sz="1200">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t/>
            </a:r>
            <a:endParaRPr sz="1200">
              <a:solidFill>
                <a:schemeClr val="dk1"/>
              </a:solidFill>
              <a:latin typeface="Inder"/>
              <a:ea typeface="Inder"/>
              <a:cs typeface="Inder"/>
              <a:sym typeface="Inder"/>
            </a:endParaRPr>
          </a:p>
          <a:p>
            <a:pPr indent="-304800" lvl="0" marL="4572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Jumping Rope</a:t>
            </a:r>
            <a:endParaRPr sz="12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Inder"/>
              <a:ea typeface="Inder"/>
              <a:cs typeface="Inder"/>
              <a:sym typeface="Inder"/>
            </a:endParaRPr>
          </a:p>
        </p:txBody>
      </p:sp>
      <p:sp>
        <p:nvSpPr>
          <p:cNvPr id="145" name="Google Shape;145;p16"/>
          <p:cNvSpPr txBox="1"/>
          <p:nvPr/>
        </p:nvSpPr>
        <p:spPr>
          <a:xfrm>
            <a:off x="3986775" y="2441435"/>
            <a:ext cx="3115500" cy="2462700"/>
          </a:xfrm>
          <a:prstGeom prst="rect">
            <a:avLst/>
          </a:prstGeom>
          <a:noFill/>
          <a:ln>
            <a:noFill/>
          </a:ln>
        </p:spPr>
        <p:txBody>
          <a:bodyPr anchorCtr="0" anchor="t" bIns="45700" lIns="91425" spcFirstLastPara="1" rIns="91425" wrap="square" tIns="45700">
            <a:spAutoFit/>
          </a:bodyPr>
          <a:lstStyle/>
          <a:p>
            <a:pPr indent="-266700" lvl="0" marL="285750" marR="0" rtl="0" algn="l">
              <a:lnSpc>
                <a:spcPct val="100000"/>
              </a:lnSpc>
              <a:spcBef>
                <a:spcPts val="0"/>
              </a:spcBef>
              <a:spcAft>
                <a:spcPts val="0"/>
              </a:spcAft>
              <a:buClr>
                <a:schemeClr val="dk1"/>
              </a:buClr>
              <a:buSzPts val="1100"/>
              <a:buFont typeface="Arial"/>
              <a:buChar char="•"/>
            </a:pPr>
            <a:r>
              <a:rPr lang="en-US" sz="1100">
                <a:solidFill>
                  <a:schemeClr val="dk1"/>
                </a:solidFill>
                <a:latin typeface="Inder"/>
                <a:ea typeface="Inder"/>
                <a:cs typeface="Inder"/>
                <a:sym typeface="Inder"/>
              </a:rPr>
              <a:t>Nutrition - GO LEAN WITH PROTEIN - Health Benefits of Protein</a:t>
            </a:r>
            <a:endParaRPr sz="1100">
              <a:solidFill>
                <a:schemeClr val="dk1"/>
              </a:solidFill>
              <a:latin typeface="Inder"/>
              <a:ea typeface="Inder"/>
              <a:cs typeface="Inder"/>
              <a:sym typeface="Inder"/>
            </a:endParaRPr>
          </a:p>
          <a:p>
            <a:pPr indent="0" lvl="0" marL="0" marR="0" rtl="0" algn="l">
              <a:lnSpc>
                <a:spcPct val="100000"/>
              </a:lnSpc>
              <a:spcBef>
                <a:spcPts val="0"/>
              </a:spcBef>
              <a:spcAft>
                <a:spcPts val="0"/>
              </a:spcAft>
              <a:buNone/>
            </a:pPr>
            <a:r>
              <a:t/>
            </a:r>
            <a:endParaRPr sz="1100">
              <a:solidFill>
                <a:schemeClr val="dk1"/>
              </a:solidFill>
              <a:latin typeface="Inder"/>
              <a:ea typeface="Inder"/>
              <a:cs typeface="Inder"/>
              <a:sym typeface="Inder"/>
            </a:endParaRPr>
          </a:p>
          <a:p>
            <a:pPr indent="-266700" lvl="0" marL="285750" marR="0" rtl="0" algn="l">
              <a:lnSpc>
                <a:spcPct val="100000"/>
              </a:lnSpc>
              <a:spcBef>
                <a:spcPts val="0"/>
              </a:spcBef>
              <a:spcAft>
                <a:spcPts val="0"/>
              </a:spcAft>
              <a:buClr>
                <a:schemeClr val="dk1"/>
              </a:buClr>
              <a:buSzPts val="1100"/>
              <a:buFont typeface="Arial"/>
              <a:buChar char="•"/>
            </a:pPr>
            <a:r>
              <a:rPr lang="en-US" sz="1100">
                <a:solidFill>
                  <a:schemeClr val="dk1"/>
                </a:solidFill>
                <a:latin typeface="Inder"/>
                <a:ea typeface="Inder"/>
                <a:cs typeface="Inder"/>
                <a:sym typeface="Inder"/>
              </a:rPr>
              <a:t>Nutrition - LIMITING FOODS - Eat LESS sugars, salts, and fats</a:t>
            </a:r>
            <a:endParaRPr sz="1100">
              <a:solidFill>
                <a:schemeClr val="dk1"/>
              </a:solidFill>
              <a:latin typeface="Inder"/>
              <a:ea typeface="Inder"/>
              <a:cs typeface="Inder"/>
              <a:sym typeface="Inder"/>
            </a:endParaRPr>
          </a:p>
          <a:p>
            <a:pPr indent="0" lvl="0" marL="0" marR="0" rtl="0" algn="l">
              <a:lnSpc>
                <a:spcPct val="100000"/>
              </a:lnSpc>
              <a:spcBef>
                <a:spcPts val="0"/>
              </a:spcBef>
              <a:spcAft>
                <a:spcPts val="0"/>
              </a:spcAft>
              <a:buNone/>
            </a:pPr>
            <a:r>
              <a:t/>
            </a:r>
            <a:endParaRPr sz="1100">
              <a:solidFill>
                <a:schemeClr val="dk1"/>
              </a:solidFill>
              <a:latin typeface="Inder"/>
              <a:ea typeface="Inder"/>
              <a:cs typeface="Inder"/>
              <a:sym typeface="Inder"/>
            </a:endParaRPr>
          </a:p>
          <a:p>
            <a:pPr indent="-266700" lvl="0" marL="285750" marR="0" rtl="0" algn="l">
              <a:lnSpc>
                <a:spcPct val="200000"/>
              </a:lnSpc>
              <a:spcBef>
                <a:spcPts val="0"/>
              </a:spcBef>
              <a:spcAft>
                <a:spcPts val="0"/>
              </a:spcAft>
              <a:buClr>
                <a:schemeClr val="dk1"/>
              </a:buClr>
              <a:buSzPts val="1100"/>
              <a:buFont typeface="Inder"/>
              <a:buChar char="•"/>
            </a:pPr>
            <a:r>
              <a:rPr lang="en-US" sz="1100">
                <a:solidFill>
                  <a:schemeClr val="dk1"/>
                </a:solidFill>
                <a:latin typeface="Inder"/>
                <a:ea typeface="Inder"/>
                <a:cs typeface="Inder"/>
                <a:sym typeface="Inder"/>
              </a:rPr>
              <a:t>Circulatory System</a:t>
            </a:r>
            <a:endParaRPr sz="1100">
              <a:solidFill>
                <a:schemeClr val="dk1"/>
              </a:solidFill>
              <a:latin typeface="Inder"/>
              <a:ea typeface="Inder"/>
              <a:cs typeface="Inder"/>
              <a:sym typeface="Inder"/>
            </a:endParaRPr>
          </a:p>
          <a:p>
            <a:pPr indent="-266700" lvl="0" marL="285750" marR="0" rtl="0" algn="l">
              <a:lnSpc>
                <a:spcPct val="200000"/>
              </a:lnSpc>
              <a:spcBef>
                <a:spcPts val="0"/>
              </a:spcBef>
              <a:spcAft>
                <a:spcPts val="0"/>
              </a:spcAft>
              <a:buClr>
                <a:schemeClr val="dk1"/>
              </a:buClr>
              <a:buSzPts val="1100"/>
              <a:buFont typeface="Inder"/>
              <a:buChar char="•"/>
            </a:pPr>
            <a:r>
              <a:rPr lang="en-US" sz="1100">
                <a:solidFill>
                  <a:schemeClr val="dk1"/>
                </a:solidFill>
                <a:latin typeface="Inder"/>
                <a:ea typeface="Inder"/>
                <a:cs typeface="Inder"/>
                <a:sym typeface="Inder"/>
              </a:rPr>
              <a:t>Digestive System</a:t>
            </a:r>
            <a:endParaRPr sz="1100">
              <a:solidFill>
                <a:schemeClr val="dk1"/>
              </a:solidFill>
              <a:latin typeface="Inder"/>
              <a:ea typeface="Inder"/>
              <a:cs typeface="Inder"/>
              <a:sym typeface="Inder"/>
            </a:endParaRPr>
          </a:p>
          <a:p>
            <a:pPr indent="-266700" lvl="0" marL="285750" marR="0" rtl="0" algn="l">
              <a:lnSpc>
                <a:spcPct val="100000"/>
              </a:lnSpc>
              <a:spcBef>
                <a:spcPts val="0"/>
              </a:spcBef>
              <a:spcAft>
                <a:spcPts val="0"/>
              </a:spcAft>
              <a:buClr>
                <a:schemeClr val="dk1"/>
              </a:buClr>
              <a:buSzPts val="1100"/>
              <a:buFont typeface="Inder"/>
              <a:buChar char="•"/>
            </a:pPr>
            <a:r>
              <a:rPr lang="en-US" sz="1100">
                <a:solidFill>
                  <a:schemeClr val="dk1"/>
                </a:solidFill>
                <a:latin typeface="Inder"/>
                <a:ea typeface="Inder"/>
                <a:cs typeface="Inder"/>
                <a:sym typeface="Inder"/>
              </a:rPr>
              <a:t>Bone Identification - Skull, Ribs, Femur, Patella, Pelvis, Humerus, Vertebrae, Phalanges, Clavicle, Scapula, Mandible, Radius, Ulna, Carpals</a:t>
            </a:r>
            <a:endParaRPr sz="1100">
              <a:solidFill>
                <a:schemeClr val="dk1"/>
              </a:solidFill>
              <a:latin typeface="Inder"/>
              <a:ea typeface="Inder"/>
              <a:cs typeface="Inder"/>
              <a:sym typeface="Inder"/>
            </a:endParaRPr>
          </a:p>
        </p:txBody>
      </p:sp>
      <p:sp>
        <p:nvSpPr>
          <p:cNvPr id="146" name="Google Shape;146;p16"/>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graphicFrame>
        <p:nvGraphicFramePr>
          <p:cNvPr id="147" name="Google Shape;147;p16"/>
          <p:cNvGraphicFramePr/>
          <p:nvPr/>
        </p:nvGraphicFramePr>
        <p:xfrm>
          <a:off x="468187" y="5416848"/>
          <a:ext cx="3000000" cy="3000000"/>
        </p:xfrm>
        <a:graphic>
          <a:graphicData uri="http://schemas.openxmlformats.org/drawingml/2006/table">
            <a:tbl>
              <a:tblPr bandRow="1" firstRow="1">
                <a:noFill/>
                <a:tableStyleId>{EA9002C1-DFDD-4EA2-AED0-EF10C90FE785}</a:tableStyleId>
              </a:tblPr>
              <a:tblGrid>
                <a:gridCol w="1428350"/>
                <a:gridCol w="5356450"/>
              </a:tblGrid>
              <a:tr h="677875">
                <a:tc>
                  <a:txBody>
                    <a:bodyPr/>
                    <a:lstStyle/>
                    <a:p>
                      <a:pPr indent="0" lvl="0" marL="0" marR="0" rtl="0" algn="ctr">
                        <a:spcBef>
                          <a:spcPts val="0"/>
                        </a:spcBef>
                        <a:spcAft>
                          <a:spcPts val="0"/>
                        </a:spcAft>
                        <a:buNone/>
                      </a:pPr>
                      <a:r>
                        <a:rPr lang="en-US" sz="1200">
                          <a:solidFill>
                            <a:schemeClr val="dk1"/>
                          </a:solidFill>
                          <a:latin typeface="Inder"/>
                          <a:ea typeface="Inder"/>
                          <a:cs typeface="Inder"/>
                          <a:sym typeface="Inder"/>
                        </a:rPr>
                        <a:t>Morning Walking</a:t>
                      </a:r>
                      <a:endParaRPr sz="12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rtl="0" algn="l">
                        <a:spcBef>
                          <a:spcPts val="0"/>
                        </a:spcBef>
                        <a:spcAft>
                          <a:spcPts val="0"/>
                        </a:spcAft>
                        <a:buNone/>
                      </a:pPr>
                      <a:r>
                        <a:rPr b="0" lang="en-US" sz="1000">
                          <a:solidFill>
                            <a:schemeClr val="dk1"/>
                          </a:solidFill>
                          <a:latin typeface="Inder"/>
                          <a:ea typeface="Inder"/>
                          <a:cs typeface="Inder"/>
                          <a:sym typeface="Inder"/>
                        </a:rPr>
                        <a:t>Wednesdays, between 7:25-7:45.  While it is beginning to be warmer outside, the mornings are still cool and we will go outside as long as the “feels like” temp is 20 degrees.  Please send your students with jackets on morning walking Wednesdays, so they are warm and prepared. </a:t>
                      </a:r>
                      <a:endParaRPr b="0" sz="10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383150">
                <a:tc>
                  <a:txBody>
                    <a:bodyPr/>
                    <a:lstStyle/>
                    <a:p>
                      <a:pPr indent="0" lvl="0" marL="0" marR="0" rtl="0" algn="ctr">
                        <a:spcBef>
                          <a:spcPts val="0"/>
                        </a:spcBef>
                        <a:spcAft>
                          <a:spcPts val="0"/>
                        </a:spcAft>
                        <a:buNone/>
                      </a:pPr>
                      <a:r>
                        <a:rPr b="1" lang="en-US" sz="1200">
                          <a:latin typeface="Inder"/>
                          <a:ea typeface="Inder"/>
                          <a:cs typeface="Inder"/>
                          <a:sym typeface="Inder"/>
                        </a:rPr>
                        <a:t>Tennis Shoes</a:t>
                      </a:r>
                      <a:endParaRPr b="1" sz="12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1000">
                          <a:latin typeface="Inder"/>
                          <a:ea typeface="Inder"/>
                          <a:cs typeface="Inder"/>
                          <a:sym typeface="Inder"/>
                        </a:rPr>
                        <a:t>NECESSARY FOR PE SAFETY - Please try to send your student to school with tennis shoes on PE days.  Tennis shoes allow for safe and balanced movement.</a:t>
                      </a:r>
                      <a:endParaRPr b="0" sz="10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83150">
                <a:tc>
                  <a:txBody>
                    <a:bodyPr/>
                    <a:lstStyle/>
                    <a:p>
                      <a:pPr indent="0" lvl="0" marL="0" marR="0" rtl="0" algn="ctr">
                        <a:spcBef>
                          <a:spcPts val="0"/>
                        </a:spcBef>
                        <a:spcAft>
                          <a:spcPts val="0"/>
                        </a:spcAft>
                        <a:buNone/>
                      </a:pPr>
                      <a:r>
                        <a:rPr b="1" lang="en-US" sz="1200">
                          <a:latin typeface="Inder"/>
                          <a:ea typeface="Inder"/>
                          <a:cs typeface="Inder"/>
                          <a:sym typeface="Inder"/>
                        </a:rPr>
                        <a:t>Fitness Testing</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000">
                          <a:latin typeface="Inder"/>
                          <a:ea typeface="Inder"/>
                          <a:cs typeface="Inder"/>
                          <a:sym typeface="Inder"/>
                        </a:rPr>
                        <a:t>Students showed PHENOMENAL GROWTH on their fitness assessments!!  SO PROUD of their hard work, effort, persistence, and motivation to improve!!</a:t>
                      </a:r>
                      <a:endParaRPr sz="10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891525">
                <a:tc>
                  <a:txBody>
                    <a:bodyPr/>
                    <a:lstStyle/>
                    <a:p>
                      <a:pPr indent="0" lvl="0" marL="0" marR="0" rtl="0" algn="ctr">
                        <a:spcBef>
                          <a:spcPts val="0"/>
                        </a:spcBef>
                        <a:spcAft>
                          <a:spcPts val="0"/>
                        </a:spcAft>
                        <a:buNone/>
                      </a:pPr>
                      <a:r>
                        <a:rPr b="1" lang="en-US" sz="1200">
                          <a:latin typeface="Inder"/>
                          <a:ea typeface="Inder"/>
                          <a:cs typeface="Inder"/>
                          <a:sym typeface="Inder"/>
                        </a:rPr>
                        <a:t>Run with the Pack</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1000">
                          <a:latin typeface="Inder"/>
                          <a:ea typeface="Inder"/>
                          <a:cs typeface="Inder"/>
                          <a:sym typeface="Inder"/>
                        </a:rPr>
                        <a:t>THANK YOU to everyone who donated to this year’s Run with the Pack.  I was able to purchase Basketball, Volleyball, Tennis, and Soccer Skillastics, an adjustable basketball hoop, equipment for Inclusive PE, incline wedges, exercise dice, cones, food pieces for nutrition activities, foam rings, an Impossible Shot game, floor tape, soccer balls, beach balls, dodgeballs, and picture books to enhance our learning lessons.  This could not have happened without YOU!!  THANK YOU for supporting the PE Dept!</a:t>
                      </a:r>
                      <a:endParaRPr sz="10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825275">
                <a:tc>
                  <a:txBody>
                    <a:bodyPr/>
                    <a:lstStyle/>
                    <a:p>
                      <a:pPr indent="0" lvl="0" marL="0" marR="0" rtl="0" algn="ctr">
                        <a:spcBef>
                          <a:spcPts val="0"/>
                        </a:spcBef>
                        <a:spcAft>
                          <a:spcPts val="0"/>
                        </a:spcAft>
                        <a:buNone/>
                      </a:pPr>
                      <a:r>
                        <a:rPr b="1" lang="en-US" sz="1200">
                          <a:latin typeface="Inder"/>
                          <a:ea typeface="Inder"/>
                          <a:cs typeface="Inder"/>
                          <a:sym typeface="Inder"/>
                        </a:rPr>
                        <a:t>THANK YOU! :)</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1000">
                          <a:latin typeface="Inder"/>
                          <a:ea typeface="Inder"/>
                          <a:cs typeface="Inder"/>
                          <a:sym typeface="Inder"/>
                        </a:rPr>
                        <a:t>The end of the school year is approaching and with this, comes reflection.  I am SO THANKFUL to get the opportunity to work with YOUR kids.  They truly are AMAZING HUMANS with so much potential.  Their progress from the start of this year until now is astounding!  I am SO PROUD of their continual growth!  I hope you all have a safe and fun summer!  I will see you back at the schoolhouse next year! </a:t>
                      </a:r>
                      <a:endParaRPr sz="10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
        <p:nvSpPr>
          <p:cNvPr id="148" name="Google Shape;148;p16"/>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7</a:t>
            </a:r>
            <a:endParaRPr b="1" sz="2100" u="sng"/>
          </a:p>
        </p:txBody>
      </p:sp>
      <p:sp>
        <p:nvSpPr>
          <p:cNvPr id="149" name="Google Shape;149;p16"/>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50" name="Google Shape;150;p16"/>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51" name="Google Shape;151;p16"/>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THIRD </a:t>
            </a:r>
            <a:r>
              <a:rPr b="1" lang="en-US" sz="5400">
                <a:solidFill>
                  <a:schemeClr val="lt1"/>
                </a:solidFill>
                <a:latin typeface="Amatic SC"/>
                <a:ea typeface="Amatic SC"/>
                <a:cs typeface="Amatic SC"/>
                <a:sym typeface="Amatic SC"/>
              </a:rPr>
              <a:t>GRADE PE NEWS</a:t>
            </a:r>
            <a:endParaRPr b="1" sz="6600">
              <a:solidFill>
                <a:schemeClr val="lt1"/>
              </a:solidFill>
              <a:latin typeface="Amatic SC"/>
              <a:ea typeface="Amatic SC"/>
              <a:cs typeface="Amatic SC"/>
              <a:sym typeface="Amatic SC"/>
            </a:endParaRPr>
          </a:p>
        </p:txBody>
      </p:sp>
      <p:sp>
        <p:nvSpPr>
          <p:cNvPr id="152" name="Google Shape;152;p16"/>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6" name="Shape 156"/>
        <p:cNvGrpSpPr/>
        <p:nvPr/>
      </p:nvGrpSpPr>
      <p:grpSpPr>
        <a:xfrm>
          <a:off x="0" y="0"/>
          <a:ext cx="0" cy="0"/>
          <a:chOff x="0" y="0"/>
          <a:chExt cx="0" cy="0"/>
        </a:xfrm>
      </p:grpSpPr>
      <p:sp>
        <p:nvSpPr>
          <p:cNvPr id="157" name="Google Shape;157;p17"/>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8" name="Google Shape;158;p17"/>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9" name="Google Shape;159;p17"/>
          <p:cNvSpPr/>
          <p:nvPr/>
        </p:nvSpPr>
        <p:spPr>
          <a:xfrm>
            <a:off x="444814" y="5084861"/>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0" name="Google Shape;160;p17"/>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1" name="Google Shape;161;p17"/>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62" name="Google Shape;162;p17"/>
          <p:cNvSpPr txBox="1"/>
          <p:nvPr/>
        </p:nvSpPr>
        <p:spPr>
          <a:xfrm>
            <a:off x="444813" y="2333130"/>
            <a:ext cx="3288900" cy="1385400"/>
          </a:xfrm>
          <a:prstGeom prst="rect">
            <a:avLst/>
          </a:prstGeom>
          <a:noFill/>
          <a:ln>
            <a:noFill/>
          </a:ln>
        </p:spPr>
        <p:txBody>
          <a:bodyPr anchorCtr="0" anchor="t" bIns="45700" lIns="91425" spcFirstLastPara="1" rIns="91425" wrap="square" tIns="45700">
            <a:spAutoFit/>
          </a:bodyPr>
          <a:lstStyle/>
          <a:p>
            <a:pPr indent="-304800" lvl="0" marL="4572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Manipulative Skill - Striking</a:t>
            </a:r>
            <a:endParaRPr sz="12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Inder"/>
              <a:ea typeface="Inder"/>
              <a:cs typeface="Inder"/>
              <a:sym typeface="Inder"/>
            </a:endParaRPr>
          </a:p>
          <a:p>
            <a:pPr indent="-304800" lvl="0" marL="4572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Manipulative Skill - Volleying</a:t>
            </a:r>
            <a:endParaRPr sz="12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Inder"/>
              <a:ea typeface="Inder"/>
              <a:cs typeface="Inder"/>
              <a:sym typeface="Inder"/>
            </a:endParaRPr>
          </a:p>
          <a:p>
            <a:pPr indent="-304800" lvl="0" marL="4572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Push-Up Peer Assessments</a:t>
            </a:r>
            <a:endParaRPr sz="1200">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t/>
            </a:r>
            <a:endParaRPr sz="1200">
              <a:solidFill>
                <a:schemeClr val="dk1"/>
              </a:solidFill>
              <a:latin typeface="Inder"/>
              <a:ea typeface="Inder"/>
              <a:cs typeface="Inder"/>
              <a:sym typeface="Inder"/>
            </a:endParaRPr>
          </a:p>
          <a:p>
            <a:pPr indent="-304800" lvl="0" marL="4572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Jumping Rope</a:t>
            </a:r>
            <a:endParaRPr sz="1000">
              <a:solidFill>
                <a:schemeClr val="dk1"/>
              </a:solidFill>
              <a:latin typeface="Inder"/>
              <a:ea typeface="Inder"/>
              <a:cs typeface="Inder"/>
              <a:sym typeface="Inder"/>
            </a:endParaRPr>
          </a:p>
        </p:txBody>
      </p:sp>
      <p:sp>
        <p:nvSpPr>
          <p:cNvPr id="163" name="Google Shape;163;p17"/>
          <p:cNvSpPr txBox="1"/>
          <p:nvPr/>
        </p:nvSpPr>
        <p:spPr>
          <a:xfrm>
            <a:off x="3886200" y="2333125"/>
            <a:ext cx="3392400" cy="2709000"/>
          </a:xfrm>
          <a:prstGeom prst="rect">
            <a:avLst/>
          </a:prstGeom>
          <a:noFill/>
          <a:ln>
            <a:noFill/>
          </a:ln>
        </p:spPr>
        <p:txBody>
          <a:bodyPr anchorCtr="0" anchor="t" bIns="45700" lIns="91425" spcFirstLastPara="1" rIns="91425" wrap="square" tIns="45700">
            <a:spAutoFit/>
          </a:bodyPr>
          <a:lstStyle/>
          <a:p>
            <a:pPr indent="-292100" lvl="0" marL="457200" rtl="0" algn="l">
              <a:spcBef>
                <a:spcPts val="0"/>
              </a:spcBef>
              <a:spcAft>
                <a:spcPts val="0"/>
              </a:spcAft>
              <a:buClr>
                <a:schemeClr val="dk1"/>
              </a:buClr>
              <a:buSzPts val="1000"/>
              <a:buChar char="•"/>
            </a:pPr>
            <a:r>
              <a:rPr lang="en-US" sz="1000">
                <a:solidFill>
                  <a:schemeClr val="dk1"/>
                </a:solidFill>
                <a:latin typeface="Inder"/>
                <a:ea typeface="Inder"/>
                <a:cs typeface="Inder"/>
                <a:sym typeface="Inder"/>
              </a:rPr>
              <a:t>Nutrition - GO LEAN WITH PROTEIN - Health Benefits of Protein</a:t>
            </a:r>
            <a:endParaRPr sz="1000">
              <a:solidFill>
                <a:schemeClr val="dk1"/>
              </a:solidFill>
              <a:latin typeface="Inder"/>
              <a:ea typeface="Inder"/>
              <a:cs typeface="Inder"/>
              <a:sym typeface="Inder"/>
            </a:endParaRPr>
          </a:p>
          <a:p>
            <a:pPr indent="0" lvl="0" marL="0" rtl="0" algn="l">
              <a:spcBef>
                <a:spcPts val="0"/>
              </a:spcBef>
              <a:spcAft>
                <a:spcPts val="0"/>
              </a:spcAft>
              <a:buNone/>
            </a:pPr>
            <a:r>
              <a:t/>
            </a:r>
            <a:endParaRPr sz="1000">
              <a:solidFill>
                <a:schemeClr val="dk1"/>
              </a:solidFill>
              <a:latin typeface="Inder"/>
              <a:ea typeface="Inder"/>
              <a:cs typeface="Inder"/>
              <a:sym typeface="Inder"/>
            </a:endParaRPr>
          </a:p>
          <a:p>
            <a:pPr indent="-292100" lvl="0" marL="457200" rtl="0" algn="l">
              <a:spcBef>
                <a:spcPts val="0"/>
              </a:spcBef>
              <a:spcAft>
                <a:spcPts val="0"/>
              </a:spcAft>
              <a:buClr>
                <a:schemeClr val="dk1"/>
              </a:buClr>
              <a:buSzPts val="1000"/>
              <a:buChar char="•"/>
            </a:pPr>
            <a:r>
              <a:rPr lang="en-US" sz="1000">
                <a:solidFill>
                  <a:schemeClr val="dk1"/>
                </a:solidFill>
                <a:latin typeface="Inder"/>
                <a:ea typeface="Inder"/>
                <a:cs typeface="Inder"/>
                <a:sym typeface="Inder"/>
              </a:rPr>
              <a:t>Nutrition - LIMITING FOODS - Eat LESS sugars, salts, and fats</a:t>
            </a:r>
            <a:endParaRPr sz="1000">
              <a:solidFill>
                <a:schemeClr val="dk1"/>
              </a:solidFill>
              <a:latin typeface="Inder"/>
              <a:ea typeface="Inder"/>
              <a:cs typeface="Inder"/>
              <a:sym typeface="Inder"/>
            </a:endParaRPr>
          </a:p>
          <a:p>
            <a:pPr indent="0" lvl="0" marL="0" rtl="0" algn="l">
              <a:spcBef>
                <a:spcPts val="0"/>
              </a:spcBef>
              <a:spcAft>
                <a:spcPts val="0"/>
              </a:spcAft>
              <a:buNone/>
            </a:pPr>
            <a:r>
              <a:t/>
            </a:r>
            <a:endParaRPr sz="1000">
              <a:solidFill>
                <a:schemeClr val="dk1"/>
              </a:solidFill>
              <a:latin typeface="Inder"/>
              <a:ea typeface="Inder"/>
              <a:cs typeface="Inder"/>
              <a:sym typeface="Inder"/>
            </a:endParaRPr>
          </a:p>
          <a:p>
            <a:pPr indent="-292100" lvl="0" marL="457200" rtl="0" algn="l">
              <a:lnSpc>
                <a:spcPct val="100000"/>
              </a:lnSpc>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Circulatory System</a:t>
            </a:r>
            <a:endParaRPr sz="1000">
              <a:solidFill>
                <a:schemeClr val="dk1"/>
              </a:solidFill>
              <a:latin typeface="Inder"/>
              <a:ea typeface="Inder"/>
              <a:cs typeface="Inder"/>
              <a:sym typeface="Inder"/>
            </a:endParaRPr>
          </a:p>
          <a:p>
            <a:pPr indent="-292100" lvl="1" marL="914400" rtl="0" algn="l">
              <a:lnSpc>
                <a:spcPct val="100000"/>
              </a:lnSpc>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Test Dates: A Group (5/12); D Group (5/13); C Group (5/14); B Group (5/ 15)</a:t>
            </a:r>
            <a:endParaRPr sz="1000">
              <a:solidFill>
                <a:schemeClr val="dk1"/>
              </a:solidFill>
              <a:latin typeface="Inder"/>
              <a:ea typeface="Inder"/>
              <a:cs typeface="Inder"/>
              <a:sym typeface="Inder"/>
            </a:endParaRPr>
          </a:p>
          <a:p>
            <a:pPr indent="0" lvl="0" marL="914400" rtl="0" algn="l">
              <a:lnSpc>
                <a:spcPct val="100000"/>
              </a:lnSpc>
              <a:spcBef>
                <a:spcPts val="0"/>
              </a:spcBef>
              <a:spcAft>
                <a:spcPts val="0"/>
              </a:spcAft>
              <a:buNone/>
            </a:pPr>
            <a:r>
              <a:t/>
            </a:r>
            <a:endParaRPr sz="1000">
              <a:solidFill>
                <a:schemeClr val="dk1"/>
              </a:solidFill>
              <a:latin typeface="Inder"/>
              <a:ea typeface="Inder"/>
              <a:cs typeface="Inder"/>
              <a:sym typeface="Inder"/>
            </a:endParaRPr>
          </a:p>
          <a:p>
            <a:pPr indent="-292100" lvl="0" marL="457200" rtl="0" algn="l">
              <a:lnSpc>
                <a:spcPct val="200000"/>
              </a:lnSpc>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Digestive System</a:t>
            </a:r>
            <a:endParaRPr sz="1000">
              <a:solidFill>
                <a:schemeClr val="dk1"/>
              </a:solidFill>
              <a:latin typeface="Inder"/>
              <a:ea typeface="Inder"/>
              <a:cs typeface="Inder"/>
              <a:sym typeface="Inder"/>
            </a:endParaRPr>
          </a:p>
          <a:p>
            <a:pPr indent="-292100" lvl="0" marL="457200" rtl="0" algn="l">
              <a:spcBef>
                <a:spcPts val="0"/>
              </a:spcBef>
              <a:spcAft>
                <a:spcPts val="0"/>
              </a:spcAft>
              <a:buClr>
                <a:schemeClr val="dk1"/>
              </a:buClr>
              <a:buSzPts val="1000"/>
              <a:buFont typeface="Inder"/>
              <a:buChar char="•"/>
            </a:pPr>
            <a:r>
              <a:rPr lang="en-US" sz="1000">
                <a:solidFill>
                  <a:schemeClr val="dk1"/>
                </a:solidFill>
                <a:latin typeface="Inder"/>
                <a:ea typeface="Inder"/>
                <a:cs typeface="Inder"/>
                <a:sym typeface="Inder"/>
              </a:rPr>
              <a:t>Bone Identification - Skull, Ribs, Femur, Patella, Pelvis, Humerus, Vertebrae, Phalanges, Clavicle, Scapula, Mandible, Radius, Ulna, Carpals, Fibula, Tibia, Tarsals</a:t>
            </a:r>
            <a:endParaRPr sz="1000">
              <a:solidFill>
                <a:schemeClr val="dk1"/>
              </a:solidFill>
              <a:latin typeface="Inder"/>
              <a:ea typeface="Inder"/>
              <a:cs typeface="Inder"/>
              <a:sym typeface="Inder"/>
            </a:endParaRPr>
          </a:p>
          <a:p>
            <a:pPr indent="-292100" lvl="0" marL="457200" rtl="0" algn="l">
              <a:spcBef>
                <a:spcPts val="0"/>
              </a:spcBef>
              <a:spcAft>
                <a:spcPts val="0"/>
              </a:spcAft>
              <a:buClr>
                <a:schemeClr val="dk1"/>
              </a:buClr>
              <a:buSzPts val="1000"/>
              <a:buFont typeface="Inder"/>
              <a:buChar char="•"/>
            </a:pPr>
            <a:r>
              <a:t/>
            </a:r>
            <a:endParaRPr sz="1000">
              <a:solidFill>
                <a:schemeClr val="dk1"/>
              </a:solidFill>
              <a:latin typeface="Inder"/>
              <a:ea typeface="Inder"/>
              <a:cs typeface="Inder"/>
              <a:sym typeface="Inder"/>
            </a:endParaRPr>
          </a:p>
        </p:txBody>
      </p:sp>
      <p:sp>
        <p:nvSpPr>
          <p:cNvPr id="164" name="Google Shape;164;p17"/>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sp>
        <p:nvSpPr>
          <p:cNvPr id="165" name="Google Shape;165;p17"/>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7</a:t>
            </a:r>
            <a:endParaRPr b="1" sz="2100" u="sng"/>
          </a:p>
        </p:txBody>
      </p:sp>
      <p:sp>
        <p:nvSpPr>
          <p:cNvPr id="166" name="Google Shape;166;p17"/>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67" name="Google Shape;167;p17"/>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68" name="Google Shape;168;p17"/>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FOURTH</a:t>
            </a:r>
            <a:r>
              <a:rPr b="1" lang="en-US" sz="5400">
                <a:solidFill>
                  <a:schemeClr val="lt1"/>
                </a:solidFill>
                <a:latin typeface="Amatic SC"/>
                <a:ea typeface="Amatic SC"/>
                <a:cs typeface="Amatic SC"/>
                <a:sym typeface="Amatic SC"/>
              </a:rPr>
              <a:t> GRADE PE NEWS</a:t>
            </a:r>
            <a:endParaRPr b="1" sz="6600">
              <a:solidFill>
                <a:schemeClr val="lt1"/>
              </a:solidFill>
              <a:latin typeface="Amatic SC"/>
              <a:ea typeface="Amatic SC"/>
              <a:cs typeface="Amatic SC"/>
              <a:sym typeface="Amatic SC"/>
            </a:endParaRPr>
          </a:p>
        </p:txBody>
      </p:sp>
      <p:sp>
        <p:nvSpPr>
          <p:cNvPr id="169" name="Google Shape;169;p17"/>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graphicFrame>
        <p:nvGraphicFramePr>
          <p:cNvPr id="170" name="Google Shape;170;p17"/>
          <p:cNvGraphicFramePr/>
          <p:nvPr/>
        </p:nvGraphicFramePr>
        <p:xfrm>
          <a:off x="222724" y="5382210"/>
          <a:ext cx="3000000" cy="3000000"/>
        </p:xfrm>
        <a:graphic>
          <a:graphicData uri="http://schemas.openxmlformats.org/drawingml/2006/table">
            <a:tbl>
              <a:tblPr bandRow="1" firstRow="1">
                <a:noFill/>
                <a:tableStyleId>{EA9002C1-DFDD-4EA2-AED0-EF10C90FE785}</a:tableStyleId>
              </a:tblPr>
              <a:tblGrid>
                <a:gridCol w="1542500"/>
                <a:gridCol w="5784450"/>
              </a:tblGrid>
              <a:tr h="486450">
                <a:tc>
                  <a:txBody>
                    <a:bodyPr/>
                    <a:lstStyle/>
                    <a:p>
                      <a:pPr indent="0" lvl="0" marL="0" marR="0" rtl="0" algn="ctr">
                        <a:spcBef>
                          <a:spcPts val="0"/>
                        </a:spcBef>
                        <a:spcAft>
                          <a:spcPts val="0"/>
                        </a:spcAft>
                        <a:buNone/>
                      </a:pPr>
                      <a:r>
                        <a:rPr lang="en-US" sz="1200">
                          <a:solidFill>
                            <a:schemeClr val="dk1"/>
                          </a:solidFill>
                          <a:latin typeface="Inder"/>
                          <a:ea typeface="Inder"/>
                          <a:cs typeface="Inder"/>
                          <a:sym typeface="Inder"/>
                        </a:rPr>
                        <a:t>Morning Walking</a:t>
                      </a:r>
                      <a:endParaRPr sz="12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rtl="0" algn="l">
                        <a:spcBef>
                          <a:spcPts val="0"/>
                        </a:spcBef>
                        <a:spcAft>
                          <a:spcPts val="0"/>
                        </a:spcAft>
                        <a:buNone/>
                      </a:pPr>
                      <a:r>
                        <a:rPr b="0" lang="en-US" sz="900">
                          <a:solidFill>
                            <a:schemeClr val="dk1"/>
                          </a:solidFill>
                          <a:latin typeface="Inder"/>
                          <a:ea typeface="Inder"/>
                          <a:cs typeface="Inder"/>
                          <a:sym typeface="Inder"/>
                        </a:rPr>
                        <a:t>Thursdays</a:t>
                      </a:r>
                      <a:r>
                        <a:rPr b="0" lang="en-US" sz="900">
                          <a:solidFill>
                            <a:schemeClr val="dk1"/>
                          </a:solidFill>
                          <a:latin typeface="Inder"/>
                          <a:ea typeface="Inder"/>
                          <a:cs typeface="Inder"/>
                          <a:sym typeface="Inder"/>
                        </a:rPr>
                        <a:t>, between 7:25-7:45.  </a:t>
                      </a:r>
                      <a:r>
                        <a:rPr b="0" lang="en-US" sz="900">
                          <a:solidFill>
                            <a:schemeClr val="dk1"/>
                          </a:solidFill>
                          <a:latin typeface="Inder"/>
                          <a:ea typeface="Inder"/>
                          <a:cs typeface="Inder"/>
                          <a:sym typeface="Inder"/>
                        </a:rPr>
                        <a:t>While it is beginning to be warmer outside, the mornings are still cool and we will go outside as long as the “feels like” temp is 20 degrees.  Please send your students with jackets on morning walking Thursdays, so they are warm and prepared. </a:t>
                      </a:r>
                      <a:endParaRPr b="0" sz="9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353750">
                <a:tc>
                  <a:txBody>
                    <a:bodyPr/>
                    <a:lstStyle/>
                    <a:p>
                      <a:pPr indent="0" lvl="0" marL="0" marR="0" rtl="0" algn="ctr">
                        <a:spcBef>
                          <a:spcPts val="0"/>
                        </a:spcBef>
                        <a:spcAft>
                          <a:spcPts val="0"/>
                        </a:spcAft>
                        <a:buNone/>
                      </a:pPr>
                      <a:r>
                        <a:rPr b="1" lang="en-US" sz="1200">
                          <a:latin typeface="Inder"/>
                          <a:ea typeface="Inder"/>
                          <a:cs typeface="Inder"/>
                          <a:sym typeface="Inder"/>
                        </a:rPr>
                        <a:t>Tennis Shoes</a:t>
                      </a:r>
                      <a:endParaRPr b="1" sz="12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900">
                          <a:latin typeface="Inder"/>
                          <a:ea typeface="Inder"/>
                          <a:cs typeface="Inder"/>
                          <a:sym typeface="Inder"/>
                        </a:rPr>
                        <a:t>NECESSARY FOR PE SAFETY - Please try to send your student to school with tennis shoes on PE days.  Tennis shoes allow for safe and balanced movement.</a:t>
                      </a:r>
                      <a:endParaRPr b="0" sz="9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53750">
                <a:tc>
                  <a:txBody>
                    <a:bodyPr/>
                    <a:lstStyle/>
                    <a:p>
                      <a:pPr indent="0" lvl="0" marL="0" marR="0" rtl="0" algn="ctr">
                        <a:spcBef>
                          <a:spcPts val="0"/>
                        </a:spcBef>
                        <a:spcAft>
                          <a:spcPts val="0"/>
                        </a:spcAft>
                        <a:buNone/>
                      </a:pPr>
                      <a:r>
                        <a:rPr b="1" lang="en-US" sz="1200">
                          <a:latin typeface="Inder"/>
                          <a:ea typeface="Inder"/>
                          <a:cs typeface="Inder"/>
                          <a:sym typeface="Inder"/>
                        </a:rPr>
                        <a:t>Fitness Testing</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900">
                          <a:latin typeface="Inder"/>
                          <a:ea typeface="Inder"/>
                          <a:cs typeface="Inder"/>
                          <a:sym typeface="Inder"/>
                        </a:rPr>
                        <a:t>Students showed PHENOMENAL GROWTH on their fitness assessments!!  SO PROUD of their hard work, effort, persistence, and motivation to improve!!</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884425">
                <a:tc>
                  <a:txBody>
                    <a:bodyPr/>
                    <a:lstStyle/>
                    <a:p>
                      <a:pPr indent="0" lvl="0" marL="0" marR="0" rtl="0" algn="ctr">
                        <a:spcBef>
                          <a:spcPts val="0"/>
                        </a:spcBef>
                        <a:spcAft>
                          <a:spcPts val="0"/>
                        </a:spcAft>
                        <a:buNone/>
                      </a:pPr>
                      <a:r>
                        <a:rPr b="1" lang="en-US" sz="1200">
                          <a:latin typeface="Inder"/>
                          <a:ea typeface="Inder"/>
                          <a:cs typeface="Inder"/>
                          <a:sym typeface="Inder"/>
                        </a:rPr>
                        <a:t>Run with the Pack</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900">
                          <a:latin typeface="Inder"/>
                          <a:ea typeface="Inder"/>
                          <a:cs typeface="Inder"/>
                          <a:sym typeface="Inder"/>
                        </a:rPr>
                        <a:t>THANK YOU to everyone who donated to this year’s Run with the Pack.  I was able to purchase Basketball, Volleyball, Tennis, and Soccer Skillastics, an adjustable basketball hoop, equipment for Inclusive PE, incline wedges, exercise dice, cones, food pieces for nutrition activities, foam rings, an Impossible Shot game, floor tape, soccer balls, beach balls, dodgeballs, and picture books to enhance our learning lessons.  This could not have happened without YOU!!  THANK YOU for supporting the PE Dept!</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486450">
                <a:tc>
                  <a:txBody>
                    <a:bodyPr/>
                    <a:lstStyle/>
                    <a:p>
                      <a:pPr indent="0" lvl="0" marL="0" marR="0" rtl="0" algn="ctr">
                        <a:spcBef>
                          <a:spcPts val="0"/>
                        </a:spcBef>
                        <a:spcAft>
                          <a:spcPts val="0"/>
                        </a:spcAft>
                        <a:buNone/>
                      </a:pPr>
                      <a:r>
                        <a:rPr b="1" lang="en-US" sz="1200">
                          <a:latin typeface="Inder"/>
                          <a:ea typeface="Inder"/>
                          <a:cs typeface="Inder"/>
                          <a:sym typeface="Inder"/>
                        </a:rPr>
                        <a:t>Little Olympics</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900">
                          <a:latin typeface="Inder"/>
                          <a:ea typeface="Inder"/>
                          <a:cs typeface="Inder"/>
                          <a:sym typeface="Inder"/>
                        </a:rPr>
                        <a:t>Little Olympics is ONE WEEK AWAY!!  We have 23 4th/5th graders participating!  If you are available on Saturday, May 3, come out and support the Gray Wolves.  The event is held at Capital City High School.  Opening ceremonies begin at 9 AM. </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19100">
                <a:tc>
                  <a:txBody>
                    <a:bodyPr/>
                    <a:lstStyle/>
                    <a:p>
                      <a:pPr indent="0" lvl="0" marL="0" marR="0" rtl="0" algn="ctr">
                        <a:spcBef>
                          <a:spcPts val="0"/>
                        </a:spcBef>
                        <a:spcAft>
                          <a:spcPts val="0"/>
                        </a:spcAft>
                        <a:buNone/>
                      </a:pPr>
                      <a:r>
                        <a:rPr b="1" lang="en-US" sz="1200">
                          <a:latin typeface="Inder"/>
                          <a:ea typeface="Inder"/>
                          <a:cs typeface="Inder"/>
                          <a:sym typeface="Inder"/>
                        </a:rPr>
                        <a:t>THANK YOU! :)</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900">
                          <a:latin typeface="Inder"/>
                          <a:ea typeface="Inder"/>
                          <a:cs typeface="Inder"/>
                          <a:sym typeface="Inder"/>
                        </a:rPr>
                        <a:t>The end of the school year is approaching and with this, comes reflection.  I am SO THANKFUL to get the opportunity to work with YOUR kids.  They truly are AMAZING HUMANS with so much potential.  Their progress from the start of this year until now is astounding!  I am SO PROUD of their continual growth!  I hope you all have a safe and fun summer!  I will see you back at the schoolhouse next year! </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4" name="Shape 174"/>
        <p:cNvGrpSpPr/>
        <p:nvPr/>
      </p:nvGrpSpPr>
      <p:grpSpPr>
        <a:xfrm>
          <a:off x="0" y="0"/>
          <a:ext cx="0" cy="0"/>
          <a:chOff x="0" y="0"/>
          <a:chExt cx="0" cy="0"/>
        </a:xfrm>
      </p:grpSpPr>
      <p:sp>
        <p:nvSpPr>
          <p:cNvPr id="175" name="Google Shape;175;p18"/>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6" name="Google Shape;176;p18"/>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7" name="Google Shape;177;p18"/>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8" name="Google Shape;178;p18"/>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9" name="Google Shape;179;p18"/>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80" name="Google Shape;180;p18"/>
          <p:cNvSpPr txBox="1"/>
          <p:nvPr/>
        </p:nvSpPr>
        <p:spPr>
          <a:xfrm>
            <a:off x="444813" y="2302830"/>
            <a:ext cx="3288900" cy="1385400"/>
          </a:xfrm>
          <a:prstGeom prst="rect">
            <a:avLst/>
          </a:prstGeom>
          <a:noFill/>
          <a:ln>
            <a:noFill/>
          </a:ln>
        </p:spPr>
        <p:txBody>
          <a:bodyPr anchorCtr="0" anchor="t" bIns="45700" lIns="91425" spcFirstLastPara="1" rIns="91425" wrap="square" tIns="45700">
            <a:spAutoFit/>
          </a:bodyPr>
          <a:lstStyle/>
          <a:p>
            <a:pPr indent="-304800" lvl="0" marL="4572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Manipulative Skill - Striking</a:t>
            </a:r>
            <a:endParaRPr sz="12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Inder"/>
              <a:ea typeface="Inder"/>
              <a:cs typeface="Inder"/>
              <a:sym typeface="Inder"/>
            </a:endParaRPr>
          </a:p>
          <a:p>
            <a:pPr indent="-304800" lvl="0" marL="4572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Manipulative Skill - Volleying</a:t>
            </a:r>
            <a:endParaRPr sz="1200">
              <a:solidFill>
                <a:schemeClr val="dk1"/>
              </a:solidFill>
              <a:latin typeface="Inder"/>
              <a:ea typeface="Inder"/>
              <a:cs typeface="Inder"/>
              <a:sym typeface="Inder"/>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Inder"/>
              <a:ea typeface="Inder"/>
              <a:cs typeface="Inder"/>
              <a:sym typeface="Inder"/>
            </a:endParaRPr>
          </a:p>
          <a:p>
            <a:pPr indent="-304800" lvl="0" marL="4572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Push-Up Peer Assessments</a:t>
            </a:r>
            <a:endParaRPr sz="1200">
              <a:solidFill>
                <a:schemeClr val="dk1"/>
              </a:solidFill>
              <a:latin typeface="Inder"/>
              <a:ea typeface="Inder"/>
              <a:cs typeface="Inder"/>
              <a:sym typeface="Inder"/>
            </a:endParaRPr>
          </a:p>
          <a:p>
            <a:pPr indent="0" lvl="0" marL="0" rtl="0" algn="l">
              <a:spcBef>
                <a:spcPts val="0"/>
              </a:spcBef>
              <a:spcAft>
                <a:spcPts val="0"/>
              </a:spcAft>
              <a:buClr>
                <a:schemeClr val="dk1"/>
              </a:buClr>
              <a:buSzPts val="1100"/>
              <a:buFont typeface="Arial"/>
              <a:buNone/>
            </a:pPr>
            <a:r>
              <a:t/>
            </a:r>
            <a:endParaRPr sz="1200">
              <a:solidFill>
                <a:schemeClr val="dk1"/>
              </a:solidFill>
              <a:latin typeface="Inder"/>
              <a:ea typeface="Inder"/>
              <a:cs typeface="Inder"/>
              <a:sym typeface="Inder"/>
            </a:endParaRPr>
          </a:p>
          <a:p>
            <a:pPr indent="-304800" lvl="0" marL="457200" rtl="0" algn="l">
              <a:spcBef>
                <a:spcPts val="0"/>
              </a:spcBef>
              <a:spcAft>
                <a:spcPts val="0"/>
              </a:spcAft>
              <a:buClr>
                <a:schemeClr val="dk1"/>
              </a:buClr>
              <a:buSzPts val="1200"/>
              <a:buFont typeface="Inder"/>
              <a:buChar char="•"/>
            </a:pPr>
            <a:r>
              <a:rPr lang="en-US" sz="1200">
                <a:solidFill>
                  <a:schemeClr val="dk1"/>
                </a:solidFill>
                <a:latin typeface="Inder"/>
                <a:ea typeface="Inder"/>
                <a:cs typeface="Inder"/>
                <a:sym typeface="Inder"/>
              </a:rPr>
              <a:t>Jumping Rope</a:t>
            </a:r>
            <a:endParaRPr sz="1000">
              <a:solidFill>
                <a:schemeClr val="dk1"/>
              </a:solidFill>
              <a:latin typeface="Inder"/>
              <a:ea typeface="Inder"/>
              <a:cs typeface="Inder"/>
              <a:sym typeface="Inder"/>
            </a:endParaRPr>
          </a:p>
        </p:txBody>
      </p:sp>
      <p:sp>
        <p:nvSpPr>
          <p:cNvPr id="181" name="Google Shape;181;p18"/>
          <p:cNvSpPr txBox="1"/>
          <p:nvPr/>
        </p:nvSpPr>
        <p:spPr>
          <a:xfrm>
            <a:off x="3824950" y="2330575"/>
            <a:ext cx="3428100" cy="2447400"/>
          </a:xfrm>
          <a:prstGeom prst="rect">
            <a:avLst/>
          </a:prstGeom>
          <a:noFill/>
          <a:ln>
            <a:noFill/>
          </a:ln>
        </p:spPr>
        <p:txBody>
          <a:bodyPr anchorCtr="0" anchor="t" bIns="45700" lIns="91425" spcFirstLastPara="1" rIns="91425" wrap="square" tIns="45700">
            <a:spAutoFit/>
          </a:bodyPr>
          <a:lstStyle/>
          <a:p>
            <a:pPr indent="-285750" lvl="0" marL="457200" rtl="0" algn="l">
              <a:spcBef>
                <a:spcPts val="0"/>
              </a:spcBef>
              <a:spcAft>
                <a:spcPts val="0"/>
              </a:spcAft>
              <a:buClr>
                <a:schemeClr val="dk1"/>
              </a:buClr>
              <a:buSzPts val="900"/>
              <a:buChar char="•"/>
            </a:pPr>
            <a:r>
              <a:rPr lang="en-US" sz="900">
                <a:solidFill>
                  <a:schemeClr val="dk1"/>
                </a:solidFill>
                <a:latin typeface="Inder"/>
                <a:ea typeface="Inder"/>
                <a:cs typeface="Inder"/>
                <a:sym typeface="Inder"/>
              </a:rPr>
              <a:t>Nutrition - GO LEAN WITH PROTEIN - Health Benefits of Protein</a:t>
            </a:r>
            <a:endParaRPr sz="900">
              <a:solidFill>
                <a:schemeClr val="dk1"/>
              </a:solidFill>
              <a:latin typeface="Inder"/>
              <a:ea typeface="Inder"/>
              <a:cs typeface="Inder"/>
              <a:sym typeface="Inder"/>
            </a:endParaRPr>
          </a:p>
          <a:p>
            <a:pPr indent="0" lvl="0" marL="0" rtl="0" algn="l">
              <a:spcBef>
                <a:spcPts val="0"/>
              </a:spcBef>
              <a:spcAft>
                <a:spcPts val="0"/>
              </a:spcAft>
              <a:buNone/>
            </a:pPr>
            <a:r>
              <a:t/>
            </a:r>
            <a:endParaRPr sz="900">
              <a:solidFill>
                <a:schemeClr val="dk1"/>
              </a:solidFill>
              <a:latin typeface="Inder"/>
              <a:ea typeface="Inder"/>
              <a:cs typeface="Inder"/>
              <a:sym typeface="Inder"/>
            </a:endParaRPr>
          </a:p>
          <a:p>
            <a:pPr indent="-285750" lvl="0" marL="457200" rtl="0" algn="l">
              <a:spcBef>
                <a:spcPts val="0"/>
              </a:spcBef>
              <a:spcAft>
                <a:spcPts val="0"/>
              </a:spcAft>
              <a:buClr>
                <a:schemeClr val="dk1"/>
              </a:buClr>
              <a:buSzPts val="900"/>
              <a:buChar char="•"/>
            </a:pPr>
            <a:r>
              <a:rPr lang="en-US" sz="900">
                <a:solidFill>
                  <a:schemeClr val="dk1"/>
                </a:solidFill>
                <a:latin typeface="Inder"/>
                <a:ea typeface="Inder"/>
                <a:cs typeface="Inder"/>
                <a:sym typeface="Inder"/>
              </a:rPr>
              <a:t>Nutrition - LIMITING FOODS - Eat LESS sugars, salts, and fats</a:t>
            </a:r>
            <a:endParaRPr sz="900">
              <a:solidFill>
                <a:schemeClr val="dk1"/>
              </a:solidFill>
              <a:latin typeface="Inder"/>
              <a:ea typeface="Inder"/>
              <a:cs typeface="Inder"/>
              <a:sym typeface="Inder"/>
            </a:endParaRPr>
          </a:p>
          <a:p>
            <a:pPr indent="0" lvl="0" marL="0" rtl="0" algn="l">
              <a:spcBef>
                <a:spcPts val="0"/>
              </a:spcBef>
              <a:spcAft>
                <a:spcPts val="0"/>
              </a:spcAft>
              <a:buNone/>
            </a:pPr>
            <a:r>
              <a:t/>
            </a:r>
            <a:endParaRPr sz="900">
              <a:solidFill>
                <a:schemeClr val="dk1"/>
              </a:solidFill>
              <a:latin typeface="Inder"/>
              <a:ea typeface="Inder"/>
              <a:cs typeface="Inder"/>
              <a:sym typeface="Inder"/>
            </a:endParaRPr>
          </a:p>
          <a:p>
            <a:pPr indent="-285750" lvl="0" marL="457200" rtl="0" algn="l">
              <a:spcBef>
                <a:spcPts val="0"/>
              </a:spcBef>
              <a:spcAft>
                <a:spcPts val="0"/>
              </a:spcAft>
              <a:buClr>
                <a:schemeClr val="dk1"/>
              </a:buClr>
              <a:buSzPts val="900"/>
              <a:buFont typeface="Inder"/>
              <a:buChar char="•"/>
            </a:pPr>
            <a:r>
              <a:rPr lang="en-US" sz="900">
                <a:solidFill>
                  <a:schemeClr val="dk1"/>
                </a:solidFill>
                <a:latin typeface="Inder"/>
                <a:ea typeface="Inder"/>
                <a:cs typeface="Inder"/>
                <a:sym typeface="Inder"/>
              </a:rPr>
              <a:t>Circulatory System</a:t>
            </a:r>
            <a:endParaRPr sz="900">
              <a:solidFill>
                <a:schemeClr val="dk1"/>
              </a:solidFill>
              <a:latin typeface="Inder"/>
              <a:ea typeface="Inder"/>
              <a:cs typeface="Inder"/>
              <a:sym typeface="Inder"/>
            </a:endParaRPr>
          </a:p>
          <a:p>
            <a:pPr indent="-285750" lvl="0" marL="457200" rtl="0" algn="l">
              <a:spcBef>
                <a:spcPts val="0"/>
              </a:spcBef>
              <a:spcAft>
                <a:spcPts val="0"/>
              </a:spcAft>
              <a:buClr>
                <a:schemeClr val="dk1"/>
              </a:buClr>
              <a:buSzPts val="900"/>
              <a:buFont typeface="Inder"/>
              <a:buChar char="•"/>
            </a:pPr>
            <a:r>
              <a:rPr lang="en-US" sz="900">
                <a:solidFill>
                  <a:schemeClr val="dk1"/>
                </a:solidFill>
                <a:latin typeface="Inder"/>
                <a:ea typeface="Inder"/>
                <a:cs typeface="Inder"/>
                <a:sym typeface="Inder"/>
              </a:rPr>
              <a:t>Digestive System</a:t>
            </a:r>
            <a:endParaRPr sz="900">
              <a:solidFill>
                <a:schemeClr val="dk1"/>
              </a:solidFill>
              <a:latin typeface="Inder"/>
              <a:ea typeface="Inder"/>
              <a:cs typeface="Inder"/>
              <a:sym typeface="Inder"/>
            </a:endParaRPr>
          </a:p>
          <a:p>
            <a:pPr indent="0" lvl="0" marL="457200" rtl="0" algn="l">
              <a:spcBef>
                <a:spcPts val="0"/>
              </a:spcBef>
              <a:spcAft>
                <a:spcPts val="0"/>
              </a:spcAft>
              <a:buNone/>
            </a:pPr>
            <a:r>
              <a:t/>
            </a:r>
            <a:endParaRPr sz="900">
              <a:solidFill>
                <a:schemeClr val="dk1"/>
              </a:solidFill>
              <a:latin typeface="Inder"/>
              <a:ea typeface="Inder"/>
              <a:cs typeface="Inder"/>
              <a:sym typeface="Inder"/>
            </a:endParaRPr>
          </a:p>
          <a:p>
            <a:pPr indent="-285750" lvl="0" marL="457200" rtl="0" algn="l">
              <a:spcBef>
                <a:spcPts val="0"/>
              </a:spcBef>
              <a:spcAft>
                <a:spcPts val="0"/>
              </a:spcAft>
              <a:buClr>
                <a:schemeClr val="dk1"/>
              </a:buClr>
              <a:buSzPts val="900"/>
              <a:buFont typeface="Inder"/>
              <a:buChar char="•"/>
            </a:pPr>
            <a:r>
              <a:rPr lang="en-US" sz="900">
                <a:solidFill>
                  <a:schemeClr val="dk1"/>
                </a:solidFill>
                <a:latin typeface="Inder"/>
                <a:ea typeface="Inder"/>
                <a:cs typeface="Inder"/>
                <a:sym typeface="Inder"/>
              </a:rPr>
              <a:t>Bone Identification - Skull, Ribs, Femur, Patella, Pelvis, Humerus, Vertebrae, Phalanges, Clavicle, Scapula, Mandible, Radius, Ulna, Carpals, Fibula, Tibia, Tarsals, Sternum</a:t>
            </a:r>
            <a:endParaRPr sz="900">
              <a:solidFill>
                <a:schemeClr val="dk1"/>
              </a:solidFill>
              <a:latin typeface="Inder"/>
              <a:ea typeface="Inder"/>
              <a:cs typeface="Inder"/>
              <a:sym typeface="Inder"/>
            </a:endParaRPr>
          </a:p>
          <a:p>
            <a:pPr indent="0" lvl="0" marL="457200" rtl="0" algn="l">
              <a:spcBef>
                <a:spcPts val="0"/>
              </a:spcBef>
              <a:spcAft>
                <a:spcPts val="0"/>
              </a:spcAft>
              <a:buNone/>
            </a:pPr>
            <a:r>
              <a:t/>
            </a:r>
            <a:endParaRPr sz="900">
              <a:solidFill>
                <a:schemeClr val="dk1"/>
              </a:solidFill>
              <a:latin typeface="Inder"/>
              <a:ea typeface="Inder"/>
              <a:cs typeface="Inder"/>
              <a:sym typeface="Inder"/>
            </a:endParaRPr>
          </a:p>
          <a:p>
            <a:pPr indent="-285750" lvl="0" marL="457200" rtl="0" algn="l">
              <a:spcBef>
                <a:spcPts val="0"/>
              </a:spcBef>
              <a:spcAft>
                <a:spcPts val="0"/>
              </a:spcAft>
              <a:buClr>
                <a:schemeClr val="dk1"/>
              </a:buClr>
              <a:buSzPts val="900"/>
              <a:buFont typeface="Inder"/>
              <a:buChar char="•"/>
            </a:pPr>
            <a:r>
              <a:rPr lang="en-US" sz="900">
                <a:solidFill>
                  <a:schemeClr val="dk1"/>
                </a:solidFill>
                <a:latin typeface="Inder"/>
                <a:ea typeface="Inder"/>
                <a:cs typeface="Inder"/>
                <a:sym typeface="Inder"/>
              </a:rPr>
              <a:t>Health Assessments - Bones, Body Systems, Nutrition - B Group (5/9); A Group (5/12); D Group (5/13); C Group (5/14)</a:t>
            </a:r>
            <a:endParaRPr sz="900">
              <a:solidFill>
                <a:schemeClr val="dk1"/>
              </a:solidFill>
              <a:latin typeface="Inder"/>
              <a:ea typeface="Inder"/>
              <a:cs typeface="Inder"/>
              <a:sym typeface="Inder"/>
            </a:endParaRPr>
          </a:p>
        </p:txBody>
      </p:sp>
      <p:sp>
        <p:nvSpPr>
          <p:cNvPr id="182" name="Google Shape;182;p18"/>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sp>
        <p:nvSpPr>
          <p:cNvPr id="183" name="Google Shape;183;p18"/>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7</a:t>
            </a:r>
            <a:endParaRPr b="1" sz="2100" u="sng"/>
          </a:p>
        </p:txBody>
      </p:sp>
      <p:sp>
        <p:nvSpPr>
          <p:cNvPr id="184" name="Google Shape;184;p18"/>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85" name="Google Shape;185;p18"/>
          <p:cNvSpPr txBox="1"/>
          <p:nvPr/>
        </p:nvSpPr>
        <p:spPr>
          <a:xfrm>
            <a:off x="4037574" y="19768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86" name="Google Shape;186;p18"/>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FIFTH </a:t>
            </a:r>
            <a:r>
              <a:rPr b="1" lang="en-US" sz="5400">
                <a:solidFill>
                  <a:schemeClr val="lt1"/>
                </a:solidFill>
                <a:latin typeface="Amatic SC"/>
                <a:ea typeface="Amatic SC"/>
                <a:cs typeface="Amatic SC"/>
                <a:sym typeface="Amatic SC"/>
              </a:rPr>
              <a:t>GRADE PE NEWS</a:t>
            </a:r>
            <a:endParaRPr b="1" sz="6600">
              <a:solidFill>
                <a:schemeClr val="lt1"/>
              </a:solidFill>
              <a:latin typeface="Amatic SC"/>
              <a:ea typeface="Amatic SC"/>
              <a:cs typeface="Amatic SC"/>
              <a:sym typeface="Amatic SC"/>
            </a:endParaRPr>
          </a:p>
        </p:txBody>
      </p:sp>
      <p:sp>
        <p:nvSpPr>
          <p:cNvPr id="187" name="Google Shape;187;p18"/>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graphicFrame>
        <p:nvGraphicFramePr>
          <p:cNvPr id="188" name="Google Shape;188;p18"/>
          <p:cNvGraphicFramePr/>
          <p:nvPr/>
        </p:nvGraphicFramePr>
        <p:xfrm>
          <a:off x="218637" y="5378923"/>
          <a:ext cx="3000000" cy="3000000"/>
        </p:xfrm>
        <a:graphic>
          <a:graphicData uri="http://schemas.openxmlformats.org/drawingml/2006/table">
            <a:tbl>
              <a:tblPr bandRow="1" firstRow="1">
                <a:noFill/>
                <a:tableStyleId>{EA9002C1-DFDD-4EA2-AED0-EF10C90FE785}</a:tableStyleId>
              </a:tblPr>
              <a:tblGrid>
                <a:gridCol w="1546650"/>
                <a:gridCol w="5800000"/>
              </a:tblGrid>
              <a:tr h="471275">
                <a:tc>
                  <a:txBody>
                    <a:bodyPr/>
                    <a:lstStyle/>
                    <a:p>
                      <a:pPr indent="0" lvl="0" marL="0" marR="0" rtl="0" algn="ctr">
                        <a:spcBef>
                          <a:spcPts val="0"/>
                        </a:spcBef>
                        <a:spcAft>
                          <a:spcPts val="0"/>
                        </a:spcAft>
                        <a:buNone/>
                      </a:pPr>
                      <a:r>
                        <a:rPr lang="en-US" sz="1200">
                          <a:solidFill>
                            <a:schemeClr val="dk1"/>
                          </a:solidFill>
                          <a:latin typeface="Inder"/>
                          <a:ea typeface="Inder"/>
                          <a:cs typeface="Inder"/>
                          <a:sym typeface="Inder"/>
                        </a:rPr>
                        <a:t>Morning Walking</a:t>
                      </a:r>
                      <a:endParaRPr sz="12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c>
                  <a:txBody>
                    <a:bodyPr/>
                    <a:lstStyle/>
                    <a:p>
                      <a:pPr indent="0" lvl="0" marL="0" rtl="0" algn="l">
                        <a:spcBef>
                          <a:spcPts val="0"/>
                        </a:spcBef>
                        <a:spcAft>
                          <a:spcPts val="0"/>
                        </a:spcAft>
                        <a:buNone/>
                      </a:pPr>
                      <a:r>
                        <a:rPr b="0" lang="en-US" sz="900">
                          <a:solidFill>
                            <a:schemeClr val="dk1"/>
                          </a:solidFill>
                          <a:latin typeface="Inder"/>
                          <a:ea typeface="Inder"/>
                          <a:cs typeface="Inder"/>
                          <a:sym typeface="Inder"/>
                        </a:rPr>
                        <a:t>Fridays</a:t>
                      </a:r>
                      <a:r>
                        <a:rPr b="0" lang="en-US" sz="900">
                          <a:solidFill>
                            <a:schemeClr val="dk1"/>
                          </a:solidFill>
                          <a:latin typeface="Inder"/>
                          <a:ea typeface="Inder"/>
                          <a:cs typeface="Inder"/>
                          <a:sym typeface="Inder"/>
                        </a:rPr>
                        <a:t>, between 7:25-7:45.  </a:t>
                      </a:r>
                      <a:r>
                        <a:rPr b="0" lang="en-US" sz="900">
                          <a:solidFill>
                            <a:schemeClr val="dk1"/>
                          </a:solidFill>
                          <a:latin typeface="Inder"/>
                          <a:ea typeface="Inder"/>
                          <a:cs typeface="Inder"/>
                          <a:sym typeface="Inder"/>
                        </a:rPr>
                        <a:t>While it is beginning to be warmer outside, the mornings are still cool and we will go outside as long as the “feels like” temp is 20 degrees.  Please send your students with jackets on morning walking Fridays, so they are warm and prepared. </a:t>
                      </a:r>
                      <a:endParaRPr b="0" sz="9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9EFF7"/>
                    </a:solidFill>
                  </a:tcPr>
                </a:tc>
              </a:tr>
              <a:tr h="369100">
                <a:tc>
                  <a:txBody>
                    <a:bodyPr/>
                    <a:lstStyle/>
                    <a:p>
                      <a:pPr indent="0" lvl="0" marL="0" marR="0" rtl="0" algn="ctr">
                        <a:spcBef>
                          <a:spcPts val="0"/>
                        </a:spcBef>
                        <a:spcAft>
                          <a:spcPts val="0"/>
                        </a:spcAft>
                        <a:buNone/>
                      </a:pPr>
                      <a:r>
                        <a:rPr b="1" lang="en-US" sz="1200">
                          <a:latin typeface="Inder"/>
                          <a:ea typeface="Inder"/>
                          <a:cs typeface="Inder"/>
                          <a:sym typeface="Inder"/>
                        </a:rPr>
                        <a:t>Tennis Shoes</a:t>
                      </a:r>
                      <a:endParaRPr b="1" sz="1200"/>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sz="900">
                          <a:latin typeface="Inder"/>
                          <a:ea typeface="Inder"/>
                          <a:cs typeface="Inder"/>
                          <a:sym typeface="Inder"/>
                        </a:rPr>
                        <a:t>NECESSARY FOR PE SAFETY - Please try to send your student to school with tennis shoes on PE days.  Tennis shoes allow for safe and balanced movement.</a:t>
                      </a:r>
                      <a:endParaRPr b="0" sz="90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50600">
                <a:tc>
                  <a:txBody>
                    <a:bodyPr/>
                    <a:lstStyle/>
                    <a:p>
                      <a:pPr indent="0" lvl="0" marL="0" marR="0" rtl="0" algn="ctr">
                        <a:spcBef>
                          <a:spcPts val="0"/>
                        </a:spcBef>
                        <a:spcAft>
                          <a:spcPts val="0"/>
                        </a:spcAft>
                        <a:buNone/>
                      </a:pPr>
                      <a:r>
                        <a:rPr b="1" lang="en-US" sz="1200">
                          <a:latin typeface="Inder"/>
                          <a:ea typeface="Inder"/>
                          <a:cs typeface="Inder"/>
                          <a:sym typeface="Inder"/>
                        </a:rPr>
                        <a:t>Fitness Testing</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900">
                          <a:latin typeface="Inder"/>
                          <a:ea typeface="Inder"/>
                          <a:cs typeface="Inder"/>
                          <a:sym typeface="Inder"/>
                        </a:rPr>
                        <a:t>Students showed PHENOMENAL GROWTH on their fitness assessments!!  SO PROUD of their hard work, effort, persistence, and motivation to improve!!</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819150">
                <a:tc>
                  <a:txBody>
                    <a:bodyPr/>
                    <a:lstStyle/>
                    <a:p>
                      <a:pPr indent="0" lvl="0" marL="0" marR="0" rtl="0" algn="ctr">
                        <a:spcBef>
                          <a:spcPts val="0"/>
                        </a:spcBef>
                        <a:spcAft>
                          <a:spcPts val="0"/>
                        </a:spcAft>
                        <a:buNone/>
                      </a:pPr>
                      <a:r>
                        <a:rPr b="1" lang="en-US" sz="1200">
                          <a:latin typeface="Inder"/>
                          <a:ea typeface="Inder"/>
                          <a:cs typeface="Inder"/>
                          <a:sym typeface="Inder"/>
                        </a:rPr>
                        <a:t>Run with the Pack</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900">
                          <a:latin typeface="Inder"/>
                          <a:ea typeface="Inder"/>
                          <a:cs typeface="Inder"/>
                          <a:sym typeface="Inder"/>
                        </a:rPr>
                        <a:t>THANK YOU to everyone who donated to this year’s Run with the Pack.  I was able to purchase Basketball, Volleyball, Tennis, and Soccer Skillastics, an adjustable basketball hoop, equipment for Inclusive PE, incline wedges, exercise dice, cones, food pieces for nutrition activities, foam rings, an Impossible Shot game, floor tape, soccer balls, beach balls, dodgeballs, and picture books to enhance our learning lessons.  This could not have happened without YOU!!  THANK YOU for supporting the PE Dept!</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69575">
                <a:tc>
                  <a:txBody>
                    <a:bodyPr/>
                    <a:lstStyle/>
                    <a:p>
                      <a:pPr indent="0" lvl="0" marL="0" marR="0" rtl="0" algn="ctr">
                        <a:spcBef>
                          <a:spcPts val="0"/>
                        </a:spcBef>
                        <a:spcAft>
                          <a:spcPts val="0"/>
                        </a:spcAft>
                        <a:buNone/>
                      </a:pPr>
                      <a:r>
                        <a:rPr b="1" lang="en-US" sz="1200">
                          <a:latin typeface="Inder"/>
                          <a:ea typeface="Inder"/>
                          <a:cs typeface="Inder"/>
                          <a:sym typeface="Inder"/>
                        </a:rPr>
                        <a:t>Little Olympics</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rtl="0" algn="l">
                        <a:spcBef>
                          <a:spcPts val="0"/>
                        </a:spcBef>
                        <a:spcAft>
                          <a:spcPts val="0"/>
                        </a:spcAft>
                        <a:buNone/>
                      </a:pPr>
                      <a:r>
                        <a:rPr lang="en-US" sz="900">
                          <a:latin typeface="Inder"/>
                          <a:ea typeface="Inder"/>
                          <a:cs typeface="Inder"/>
                          <a:sym typeface="Inder"/>
                        </a:rPr>
                        <a:t>Little Olympics is ONE WEEK AWAY!!  We have 23 4th/5th graders participating!  If you are available on Saturday, May 3, come out and support the Gray Wolves.  The event is held at Capital City High School.  Opening ceremonies begin at 9 AM. </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358150">
                <a:tc>
                  <a:txBody>
                    <a:bodyPr/>
                    <a:lstStyle/>
                    <a:p>
                      <a:pPr indent="0" lvl="0" marL="0" marR="0" rtl="0" algn="ctr">
                        <a:spcBef>
                          <a:spcPts val="0"/>
                        </a:spcBef>
                        <a:spcAft>
                          <a:spcPts val="0"/>
                        </a:spcAft>
                        <a:buNone/>
                      </a:pPr>
                      <a:r>
                        <a:rPr b="1" lang="en-US" sz="1200">
                          <a:latin typeface="Inder"/>
                          <a:ea typeface="Inder"/>
                          <a:cs typeface="Inder"/>
                          <a:sym typeface="Inder"/>
                        </a:rPr>
                        <a:t>THANK YOU! :)</a:t>
                      </a:r>
                      <a:endParaRPr b="1"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US" sz="900">
                          <a:latin typeface="Inder"/>
                          <a:ea typeface="Inder"/>
                          <a:cs typeface="Inder"/>
                          <a:sym typeface="Inder"/>
                        </a:rPr>
                        <a:t>The end of the school year is approaching and with this, comes reflection.  For some of you, I have had the </a:t>
                      </a:r>
                      <a:r>
                        <a:rPr lang="en-US" sz="900">
                          <a:latin typeface="Inder"/>
                          <a:ea typeface="Inder"/>
                          <a:cs typeface="Inder"/>
                          <a:sym typeface="Inder"/>
                        </a:rPr>
                        <a:t>opportunity</a:t>
                      </a:r>
                      <a:r>
                        <a:rPr lang="en-US" sz="900">
                          <a:latin typeface="Inder"/>
                          <a:ea typeface="Inder"/>
                          <a:cs typeface="Inder"/>
                          <a:sym typeface="Inder"/>
                        </a:rPr>
                        <a:t> to teach your kids for the past six years!  While I am sad to see them go, I am SO EXCITED to watch them grow!  They truly are AMAZING HUMANS with so much potential.  I hope you all have a safe and fun summer!  I cannot wait to hear about all of their middle school success!</a:t>
                      </a:r>
                      <a:endParaRPr sz="9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